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18"/>
  </p:notesMasterIdLst>
  <p:sldIdLst>
    <p:sldId id="256" r:id="rId5"/>
    <p:sldId id="268" r:id="rId6"/>
    <p:sldId id="269" r:id="rId7"/>
    <p:sldId id="270" r:id="rId8"/>
    <p:sldId id="271" r:id="rId9"/>
    <p:sldId id="272" r:id="rId10"/>
    <p:sldId id="273" r:id="rId11"/>
    <p:sldId id="274" r:id="rId12"/>
    <p:sldId id="275" r:id="rId13"/>
    <p:sldId id="276" r:id="rId14"/>
    <p:sldId id="277" r:id="rId15"/>
    <p:sldId id="278" r:id="rId16"/>
    <p:sldId id="267" r:id="rId17"/>
  </p:sldIdLst>
  <p:sldSz cx="12192000" cy="6858000"/>
  <p:notesSz cx="6858000" cy="9144000"/>
  <p:embeddedFontLst>
    <p:embeddedFont>
      <p:font typeface="Arial Narrow" panose="020B0604020202020204" pitchFamily="34" charset="0"/>
      <p:regular r:id="rId19"/>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90"/>
    <p:restoredTop sz="78326"/>
  </p:normalViewPr>
  <p:slideViewPr>
    <p:cSldViewPr snapToGrid="0" snapToObjects="1">
      <p:cViewPr>
        <p:scale>
          <a:sx n="87" d="100"/>
          <a:sy n="87" d="100"/>
        </p:scale>
        <p:origin x="328" y="4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font" Target="fonts/font3.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font" Target="fonts/font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s>
</file>

<file path=ppt/charts/_rels/chart1.xml.rels><?xml version="1.0" encoding="UTF-8" standalone="yes"?>
<Relationships xmlns="http://schemas.openxmlformats.org/package/2006/relationships"><Relationship Id="rId3" Type="http://schemas.openxmlformats.org/officeDocument/2006/relationships/oleObject" Target="file:////Users/andrewfrey/Downloads/experiments%20(3).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andrewfrey/Downloads/experiments%20(3).csv"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r>
              <a:rPr lang="en-US"/>
              <a:t>Latency (ms) and Cost (usd) by Test ID</a:t>
            </a:r>
          </a:p>
        </c:rich>
      </c:tx>
      <c:overlay val="0"/>
      <c:spPr>
        <a:noFill/>
        <a:ln>
          <a:noFill/>
        </a:ln>
        <a:effectLst/>
      </c:spPr>
      <c:txPr>
        <a:bodyPr rot="0" spcFirstLastPara="1" vertOverflow="ellipsis" vert="horz" wrap="square" anchor="ctr" anchorCtr="1"/>
        <a:lstStyle/>
        <a:p>
          <a:pPr>
            <a:defRPr sz="14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title>
    <c:autoTitleDeleted val="0"/>
    <c:plotArea>
      <c:layout/>
      <c:lineChart>
        <c:grouping val="standard"/>
        <c:varyColors val="0"/>
        <c:ser>
          <c:idx val="0"/>
          <c:order val="0"/>
          <c:tx>
            <c:v>Latency</c:v>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9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trendline>
            <c:spPr>
              <a:ln w="19050" cap="rnd">
                <a:solidFill>
                  <a:schemeClr val="accent1"/>
                </a:solidFill>
                <a:prstDash val="sysDot"/>
              </a:ln>
              <a:effectLst/>
            </c:spPr>
            <c:trendlineType val="linear"/>
            <c:dispRSqr val="0"/>
            <c:dispEq val="0"/>
          </c:trendline>
          <c:trendline>
            <c:spPr>
              <a:ln w="19050" cap="rnd">
                <a:solidFill>
                  <a:schemeClr val="accent1"/>
                </a:solidFill>
                <a:prstDash val="sysDot"/>
              </a:ln>
              <a:effectLst/>
            </c:spPr>
            <c:trendlineType val="linear"/>
            <c:forward val="2"/>
            <c:dispRSqr val="0"/>
            <c:dispEq val="0"/>
          </c:trendline>
          <c:trendline>
            <c:spPr>
              <a:ln w="19050" cap="rnd">
                <a:solidFill>
                  <a:schemeClr val="accent1"/>
                </a:solidFill>
                <a:prstDash val="sysDot"/>
              </a:ln>
              <a:effectLst/>
            </c:spPr>
            <c:trendlineType val="linear"/>
            <c:dispRSqr val="0"/>
            <c:dispEq val="0"/>
          </c:trendline>
          <c:cat>
            <c:numRef>
              <c:f>experiments!$A$2:$A$36</c:f>
              <c:numCache>
                <c:formatCode>General</c:formatCode>
                <c:ptCount val="3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numCache>
            </c:numRef>
          </c:cat>
          <c:val>
            <c:numRef>
              <c:f>experiments!$G$2:$G$36</c:f>
              <c:numCache>
                <c:formatCode>_(* #,##0_);_(* \(#,##0\);_(* "-"??_);_(@_)</c:formatCode>
                <c:ptCount val="35"/>
                <c:pt idx="0">
                  <c:v>8920</c:v>
                </c:pt>
                <c:pt idx="1">
                  <c:v>10810</c:v>
                </c:pt>
                <c:pt idx="2">
                  <c:v>10510</c:v>
                </c:pt>
                <c:pt idx="3">
                  <c:v>8430</c:v>
                </c:pt>
                <c:pt idx="4">
                  <c:v>7600</c:v>
                </c:pt>
                <c:pt idx="5">
                  <c:v>9160</c:v>
                </c:pt>
                <c:pt idx="6">
                  <c:v>7950</c:v>
                </c:pt>
                <c:pt idx="7">
                  <c:v>10320</c:v>
                </c:pt>
                <c:pt idx="8">
                  <c:v>8580</c:v>
                </c:pt>
                <c:pt idx="9">
                  <c:v>5840</c:v>
                </c:pt>
                <c:pt idx="10">
                  <c:v>7850</c:v>
                </c:pt>
                <c:pt idx="11">
                  <c:v>8610</c:v>
                </c:pt>
                <c:pt idx="12">
                  <c:v>7820</c:v>
                </c:pt>
                <c:pt idx="13">
                  <c:v>9200</c:v>
                </c:pt>
                <c:pt idx="14">
                  <c:v>9360</c:v>
                </c:pt>
                <c:pt idx="15">
                  <c:v>8310</c:v>
                </c:pt>
                <c:pt idx="16">
                  <c:v>100000</c:v>
                </c:pt>
                <c:pt idx="17">
                  <c:v>17090</c:v>
                </c:pt>
                <c:pt idx="18">
                  <c:v>12040</c:v>
                </c:pt>
                <c:pt idx="19">
                  <c:v>15430</c:v>
                </c:pt>
                <c:pt idx="20">
                  <c:v>13980</c:v>
                </c:pt>
                <c:pt idx="21">
                  <c:v>12020</c:v>
                </c:pt>
                <c:pt idx="22">
                  <c:v>11470</c:v>
                </c:pt>
                <c:pt idx="23">
                  <c:v>10980</c:v>
                </c:pt>
                <c:pt idx="24">
                  <c:v>7940</c:v>
                </c:pt>
                <c:pt idx="25">
                  <c:v>9110</c:v>
                </c:pt>
                <c:pt idx="26">
                  <c:v>15191</c:v>
                </c:pt>
                <c:pt idx="27">
                  <c:v>38101</c:v>
                </c:pt>
                <c:pt idx="28">
                  <c:v>15157</c:v>
                </c:pt>
                <c:pt idx="29">
                  <c:v>18923</c:v>
                </c:pt>
                <c:pt idx="30">
                  <c:v>10997</c:v>
                </c:pt>
                <c:pt idx="31">
                  <c:v>14343</c:v>
                </c:pt>
                <c:pt idx="32">
                  <c:v>8125</c:v>
                </c:pt>
                <c:pt idx="33">
                  <c:v>100000</c:v>
                </c:pt>
                <c:pt idx="34">
                  <c:v>18324</c:v>
                </c:pt>
              </c:numCache>
            </c:numRef>
          </c:val>
          <c:smooth val="0"/>
          <c:extLst>
            <c:ext xmlns:c16="http://schemas.microsoft.com/office/drawing/2014/chart" uri="{C3380CC4-5D6E-409C-BE32-E72D297353CC}">
              <c16:uniqueId val="{00000003-A02B-D14C-9348-FDAEC6693DF7}"/>
            </c:ext>
          </c:extLst>
        </c:ser>
        <c:ser>
          <c:idx val="1"/>
          <c:order val="1"/>
          <c:tx>
            <c:v>Cost</c:v>
          </c:tx>
          <c:spPr>
            <a:ln w="28575" cap="rnd">
              <a:solidFill>
                <a:schemeClr val="accent2"/>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experiments!$H$2:$H$36</c:f>
              <c:numCache>
                <c:formatCode>General</c:formatCode>
                <c:ptCount val="35"/>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numCache>
            </c:numRef>
          </c:val>
          <c:smooth val="0"/>
          <c:extLst>
            <c:ext xmlns:c16="http://schemas.microsoft.com/office/drawing/2014/chart" uri="{C3380CC4-5D6E-409C-BE32-E72D297353CC}">
              <c16:uniqueId val="{00000004-A02B-D14C-9348-FDAEC6693DF7}"/>
            </c:ext>
          </c:extLst>
        </c:ser>
        <c:dLbls>
          <c:dLblPos val="t"/>
          <c:showLegendKey val="0"/>
          <c:showVal val="1"/>
          <c:showCatName val="0"/>
          <c:showSerName val="0"/>
          <c:showPercent val="0"/>
          <c:showBubbleSize val="0"/>
        </c:dLbls>
        <c:smooth val="0"/>
        <c:axId val="396390543"/>
        <c:axId val="359907791"/>
      </c:lineChart>
      <c:catAx>
        <c:axId val="3963905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crossAx val="359907791"/>
        <c:crosses val="autoZero"/>
        <c:auto val="1"/>
        <c:lblAlgn val="ctr"/>
        <c:lblOffset val="100"/>
        <c:noMultiLvlLbl val="0"/>
      </c:catAx>
      <c:valAx>
        <c:axId val="359907791"/>
        <c:scaling>
          <c:orientation val="minMax"/>
        </c:scaling>
        <c:delete val="0"/>
        <c:axPos val="l"/>
        <c:majorGridlines>
          <c:spPr>
            <a:ln w="9525" cap="flat" cmpd="sng" algn="ctr">
              <a:solidFill>
                <a:schemeClr val="tx1">
                  <a:lumMod val="15000"/>
                  <a:lumOff val="85000"/>
                </a:schemeClr>
              </a:solidFill>
              <a:round/>
            </a:ln>
            <a:effectLst/>
          </c:spPr>
        </c:majorGridlines>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crossAx val="396390543"/>
        <c:crosses val="autoZero"/>
        <c:crossBetween val="between"/>
      </c:valAx>
      <c:spPr>
        <a:noFill/>
        <a:ln>
          <a:noFill/>
        </a:ln>
        <a:effectLst/>
      </c:spPr>
    </c:plotArea>
    <c:legend>
      <c:legendPos val="t"/>
      <c:legendEntry>
        <c:idx val="2"/>
        <c:delete val="1"/>
      </c:legendEntry>
      <c:legendEntry>
        <c:idx val="3"/>
        <c:delete val="1"/>
      </c:legendEntry>
      <c:overlay val="0"/>
      <c:spPr>
        <a:noFill/>
        <a:ln>
          <a:noFill/>
        </a:ln>
        <a:effectLst/>
      </c:spPr>
      <c:txPr>
        <a:bodyPr rot="0" spcFirstLastPara="1" vertOverflow="ellipsis" vert="horz" wrap="square" anchor="ctr" anchorCtr="1"/>
        <a:lstStyle/>
        <a:p>
          <a:pPr>
            <a:defRPr sz="9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b="0" cap="none" spc="0">
          <a:ln w="0"/>
          <a:solidFill>
            <a:schemeClr val="tx1"/>
          </a:solidFill>
          <a:effectLst>
            <a:outerShdw blurRad="38100" dist="19050" dir="2700000" algn="tl" rotWithShape="0">
              <a:schemeClr val="dk1">
                <a:alpha val="40000"/>
              </a:schemeClr>
            </a:outerShdw>
          </a:effectLst>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r>
              <a:rPr lang="en-US"/>
              <a:t>Temperature and Top P by Test ID</a:t>
            </a:r>
          </a:p>
        </c:rich>
      </c:tx>
      <c:overlay val="0"/>
      <c:spPr>
        <a:noFill/>
        <a:ln>
          <a:noFill/>
        </a:ln>
        <a:effectLst/>
      </c:spPr>
      <c:txPr>
        <a:bodyPr rot="0" spcFirstLastPara="1" vertOverflow="ellipsis" vert="horz" wrap="square" anchor="ctr" anchorCtr="1"/>
        <a:lstStyle/>
        <a:p>
          <a:pPr>
            <a:defRPr sz="14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title>
    <c:autoTitleDeleted val="0"/>
    <c:plotArea>
      <c:layout/>
      <c:lineChart>
        <c:grouping val="standard"/>
        <c:varyColors val="0"/>
        <c:ser>
          <c:idx val="0"/>
          <c:order val="0"/>
          <c:tx>
            <c:v>Temperature</c:v>
          </c:tx>
          <c:spPr>
            <a:ln w="28575" cap="rnd">
              <a:solidFill>
                <a:schemeClr val="accent1"/>
              </a:solidFill>
              <a:round/>
            </a:ln>
            <a:effectLst/>
          </c:spPr>
          <c:marker>
            <c:symbol val="none"/>
          </c:marker>
          <c:dLbls>
            <c:spPr>
              <a:noFill/>
              <a:ln>
                <a:noFill/>
              </a:ln>
              <a:effectLst/>
            </c:spPr>
            <c:txPr>
              <a:bodyPr rot="0" spcFirstLastPara="1" vertOverflow="ellipsis" vert="horz" wrap="square" anchor="ctr" anchorCtr="1"/>
              <a:lstStyle/>
              <a:p>
                <a:pPr>
                  <a:defRPr sz="9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experiments!$A$2:$A$36</c:f>
              <c:numCache>
                <c:formatCode>General</c:formatCode>
                <c:ptCount val="3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numCache>
            </c:numRef>
          </c:cat>
          <c:val>
            <c:numRef>
              <c:f>experiments!$C$2:$C$36</c:f>
              <c:numCache>
                <c:formatCode>General</c:formatCode>
                <c:ptCount val="35"/>
                <c:pt idx="0">
                  <c:v>0.4</c:v>
                </c:pt>
                <c:pt idx="1">
                  <c:v>0.4</c:v>
                </c:pt>
                <c:pt idx="2">
                  <c:v>0.6</c:v>
                </c:pt>
                <c:pt idx="3">
                  <c:v>0.4</c:v>
                </c:pt>
                <c:pt idx="4">
                  <c:v>0.4</c:v>
                </c:pt>
                <c:pt idx="5">
                  <c:v>0.4</c:v>
                </c:pt>
                <c:pt idx="6">
                  <c:v>0.4</c:v>
                </c:pt>
                <c:pt idx="7">
                  <c:v>0.4</c:v>
                </c:pt>
                <c:pt idx="8">
                  <c:v>0.4</c:v>
                </c:pt>
                <c:pt idx="9">
                  <c:v>0.4</c:v>
                </c:pt>
                <c:pt idx="10">
                  <c:v>0.4</c:v>
                </c:pt>
                <c:pt idx="11">
                  <c:v>0.4</c:v>
                </c:pt>
                <c:pt idx="12">
                  <c:v>0.4</c:v>
                </c:pt>
                <c:pt idx="13">
                  <c:v>0.4</c:v>
                </c:pt>
                <c:pt idx="14">
                  <c:v>0.4</c:v>
                </c:pt>
                <c:pt idx="15">
                  <c:v>0.4</c:v>
                </c:pt>
                <c:pt idx="16">
                  <c:v>0.4</c:v>
                </c:pt>
                <c:pt idx="17">
                  <c:v>0.4</c:v>
                </c:pt>
                <c:pt idx="18">
                  <c:v>0.4</c:v>
                </c:pt>
                <c:pt idx="19">
                  <c:v>0.4</c:v>
                </c:pt>
                <c:pt idx="20">
                  <c:v>0.4</c:v>
                </c:pt>
                <c:pt idx="21">
                  <c:v>0.4</c:v>
                </c:pt>
                <c:pt idx="22">
                  <c:v>0.4</c:v>
                </c:pt>
                <c:pt idx="23">
                  <c:v>0.4</c:v>
                </c:pt>
                <c:pt idx="24">
                  <c:v>0.4</c:v>
                </c:pt>
                <c:pt idx="25">
                  <c:v>0.4</c:v>
                </c:pt>
                <c:pt idx="26">
                  <c:v>0.8</c:v>
                </c:pt>
                <c:pt idx="27">
                  <c:v>0.4</c:v>
                </c:pt>
                <c:pt idx="28">
                  <c:v>0.4</c:v>
                </c:pt>
                <c:pt idx="29">
                  <c:v>0.8</c:v>
                </c:pt>
                <c:pt idx="30">
                  <c:v>0.6</c:v>
                </c:pt>
                <c:pt idx="31">
                  <c:v>0.7</c:v>
                </c:pt>
                <c:pt idx="32">
                  <c:v>0.7</c:v>
                </c:pt>
                <c:pt idx="33">
                  <c:v>0.7</c:v>
                </c:pt>
                <c:pt idx="34">
                  <c:v>0.7</c:v>
                </c:pt>
              </c:numCache>
            </c:numRef>
          </c:val>
          <c:smooth val="0"/>
          <c:extLst>
            <c:ext xmlns:c16="http://schemas.microsoft.com/office/drawing/2014/chart" uri="{C3380CC4-5D6E-409C-BE32-E72D297353CC}">
              <c16:uniqueId val="{00000000-92C6-6446-ACC3-A764E2BF628A}"/>
            </c:ext>
          </c:extLst>
        </c:ser>
        <c:ser>
          <c:idx val="1"/>
          <c:order val="1"/>
          <c:tx>
            <c:v>Top P</c:v>
          </c:tx>
          <c:spPr>
            <a:ln w="28575" cap="rnd">
              <a:solidFill>
                <a:schemeClr val="accent2"/>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experiments!$D$2:$D$36</c:f>
              <c:numCache>
                <c:formatCode>General</c:formatCode>
                <c:ptCount val="35"/>
                <c:pt idx="0">
                  <c:v>0.9</c:v>
                </c:pt>
                <c:pt idx="1">
                  <c:v>0.9</c:v>
                </c:pt>
                <c:pt idx="2">
                  <c:v>0.9</c:v>
                </c:pt>
                <c:pt idx="3">
                  <c:v>0.9</c:v>
                </c:pt>
                <c:pt idx="4">
                  <c:v>0.9</c:v>
                </c:pt>
                <c:pt idx="5">
                  <c:v>0.9</c:v>
                </c:pt>
                <c:pt idx="6">
                  <c:v>0.9</c:v>
                </c:pt>
                <c:pt idx="7">
                  <c:v>0.9</c:v>
                </c:pt>
                <c:pt idx="8">
                  <c:v>0.9</c:v>
                </c:pt>
                <c:pt idx="9">
                  <c:v>0.9</c:v>
                </c:pt>
                <c:pt idx="10">
                  <c:v>0.9</c:v>
                </c:pt>
                <c:pt idx="11">
                  <c:v>0.9</c:v>
                </c:pt>
                <c:pt idx="12">
                  <c:v>0.9</c:v>
                </c:pt>
                <c:pt idx="13">
                  <c:v>0.9</c:v>
                </c:pt>
                <c:pt idx="14">
                  <c:v>0.9</c:v>
                </c:pt>
                <c:pt idx="15">
                  <c:v>0.9</c:v>
                </c:pt>
                <c:pt idx="16">
                  <c:v>0.9</c:v>
                </c:pt>
                <c:pt idx="17">
                  <c:v>0.9</c:v>
                </c:pt>
                <c:pt idx="18">
                  <c:v>0.9</c:v>
                </c:pt>
                <c:pt idx="19">
                  <c:v>0.9</c:v>
                </c:pt>
                <c:pt idx="20">
                  <c:v>0.9</c:v>
                </c:pt>
                <c:pt idx="21">
                  <c:v>0.9</c:v>
                </c:pt>
                <c:pt idx="22">
                  <c:v>0.9</c:v>
                </c:pt>
                <c:pt idx="23">
                  <c:v>0.9</c:v>
                </c:pt>
                <c:pt idx="24">
                  <c:v>0.9</c:v>
                </c:pt>
                <c:pt idx="25">
                  <c:v>0.9</c:v>
                </c:pt>
                <c:pt idx="26">
                  <c:v>0.9</c:v>
                </c:pt>
                <c:pt idx="27">
                  <c:v>0.5</c:v>
                </c:pt>
                <c:pt idx="28">
                  <c:v>0.9</c:v>
                </c:pt>
                <c:pt idx="29">
                  <c:v>0.9</c:v>
                </c:pt>
                <c:pt idx="30">
                  <c:v>0.9</c:v>
                </c:pt>
                <c:pt idx="31">
                  <c:v>0.9</c:v>
                </c:pt>
                <c:pt idx="32">
                  <c:v>0.9</c:v>
                </c:pt>
                <c:pt idx="33">
                  <c:v>0.9</c:v>
                </c:pt>
                <c:pt idx="34">
                  <c:v>0.9</c:v>
                </c:pt>
              </c:numCache>
            </c:numRef>
          </c:val>
          <c:smooth val="0"/>
          <c:extLst>
            <c:ext xmlns:c16="http://schemas.microsoft.com/office/drawing/2014/chart" uri="{C3380CC4-5D6E-409C-BE32-E72D297353CC}">
              <c16:uniqueId val="{00000001-92C6-6446-ACC3-A764E2BF628A}"/>
            </c:ext>
          </c:extLst>
        </c:ser>
        <c:dLbls>
          <c:dLblPos val="t"/>
          <c:showLegendKey val="0"/>
          <c:showVal val="1"/>
          <c:showCatName val="0"/>
          <c:showSerName val="0"/>
          <c:showPercent val="0"/>
          <c:showBubbleSize val="0"/>
        </c:dLbls>
        <c:smooth val="0"/>
        <c:axId val="396390543"/>
        <c:axId val="359907791"/>
      </c:lineChart>
      <c:catAx>
        <c:axId val="3963905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crossAx val="359907791"/>
        <c:crosses val="autoZero"/>
        <c:auto val="1"/>
        <c:lblAlgn val="ctr"/>
        <c:lblOffset val="100"/>
        <c:noMultiLvlLbl val="0"/>
      </c:catAx>
      <c:valAx>
        <c:axId val="35990779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crossAx val="396390543"/>
        <c:crosses val="autoZero"/>
        <c:crossBetween val="between"/>
      </c:valAx>
      <c:spPr>
        <a:noFill/>
        <a:ln w="25400">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cap="none" spc="0" baseline="0">
              <a:ln w="0"/>
              <a:solidFill>
                <a:schemeClr val="tx1"/>
              </a:solidFill>
              <a:effectLst>
                <a:outerShdw blurRad="38100" dist="19050" dir="2700000" algn="tl" rotWithShape="0">
                  <a:schemeClr val="dk1">
                    <a:alpha val="40000"/>
                  </a:schemeClr>
                </a:outerShdw>
              </a:effectLst>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b="0" cap="none" spc="0">
          <a:ln w="0"/>
          <a:solidFill>
            <a:schemeClr val="tx1"/>
          </a:solidFill>
          <a:effectLst>
            <a:outerShdw blurRad="38100" dist="19050" dir="2700000" algn="tl" rotWithShape="0">
              <a:schemeClr val="dk1">
                <a:alpha val="40000"/>
              </a:schemeClr>
            </a:outerShdw>
          </a:effectLst>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20.jpg>
</file>

<file path=ppt/media/image21.png>
</file>

<file path=ppt/media/image22.jpeg>
</file>

<file path=ppt/media/image23.png>
</file>

<file path=ppt/media/image24.png>
</file>

<file path=ppt/media/image25.png>
</file>

<file path=ppt/media/image26.jpeg>
</file>

<file path=ppt/media/image27.jpe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269326-70C9-6C47-8981-D033506BECD1}" type="datetimeFigureOut">
              <a:rPr lang="en-US" smtClean="0"/>
              <a:t>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0BA2C7-06B3-2A4E-A5BA-50A480BB457E}" type="slidenum">
              <a:rPr lang="en-US" smtClean="0"/>
              <a:t>‹#›</a:t>
            </a:fld>
            <a:endParaRPr lang="en-US"/>
          </a:p>
        </p:txBody>
      </p:sp>
    </p:spTree>
    <p:extLst>
      <p:ext uri="{BB962C8B-B14F-4D97-AF65-F5344CB8AC3E}">
        <p14:creationId xmlns:p14="http://schemas.microsoft.com/office/powerpoint/2010/main" val="4522679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This presentation summarizes my CIS-290 capstone project focused on building an AI-powered scouting report generator for college football. Throughout the semester, I designed a structured prompting system, integrated multiple data sources, and evaluated the model through a series of methodical tests. This project demonstrates how prompt engineering, safety rules, and data grounding can transform a general-purpose AI into a reliable tool for producing accurate and actionable scouting intelligence.</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1</a:t>
            </a:fld>
            <a:endParaRPr lang="en-US"/>
          </a:p>
        </p:txBody>
      </p:sp>
    </p:spTree>
    <p:extLst>
      <p:ext uri="{BB962C8B-B14F-4D97-AF65-F5344CB8AC3E}">
        <p14:creationId xmlns:p14="http://schemas.microsoft.com/office/powerpoint/2010/main" val="11412912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the latency and cost of the model by the numerous tests I ran over the course of this project. As you can see the cost remained at zero for the duration of the project while latency slowly increased. The rise in latency is noticeable and can be attributed to the addition of more context files being added which increase the amount of information the model must interpret before I can produce an output. This rise in latency is not a concern though as it is still well under the original goal of 30 minutes. The two outliers are tests that failed due to reaching the API’s max token limit.</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10</a:t>
            </a:fld>
            <a:endParaRPr lang="en-US"/>
          </a:p>
        </p:txBody>
      </p:sp>
    </p:spTree>
    <p:extLst>
      <p:ext uri="{BB962C8B-B14F-4D97-AF65-F5344CB8AC3E}">
        <p14:creationId xmlns:p14="http://schemas.microsoft.com/office/powerpoint/2010/main" val="1951511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96210E-719F-2D09-0460-FAE11C59B4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904285-18AF-4804-3E9F-B25148B91B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BC8BA3-3D81-5CFE-237B-1E7A5FC911C8}"/>
              </a:ext>
            </a:extLst>
          </p:cNvPr>
          <p:cNvSpPr>
            <a:spLocks noGrp="1"/>
          </p:cNvSpPr>
          <p:nvPr>
            <p:ph type="body" idx="1"/>
          </p:nvPr>
        </p:nvSpPr>
        <p:spPr/>
        <p:txBody>
          <a:bodyPr/>
          <a:lstStyle/>
          <a:p>
            <a:r>
              <a:rPr lang="en-US" dirty="0"/>
              <a:t>This slide shows the temperature and top p settings I used across all my tests. As you can see these remained relatively stable throughout the project except for a few occasions where they were variable being tested. Top P was initially at 0.4, but after multiple tests (Test IDs 25-30) it was decided to raise the top p setting to 0.7 to allow the model more flexibility. This was done in conjunction with adding the large context blocks and proved necessary for the model to appropriate evaluate the additional context.</a:t>
            </a:r>
          </a:p>
        </p:txBody>
      </p:sp>
      <p:sp>
        <p:nvSpPr>
          <p:cNvPr id="4" name="Slide Number Placeholder 3">
            <a:extLst>
              <a:ext uri="{FF2B5EF4-FFF2-40B4-BE49-F238E27FC236}">
                <a16:creationId xmlns:a16="http://schemas.microsoft.com/office/drawing/2014/main" id="{196EF999-E5F4-4699-59CA-8AB646C431E1}"/>
              </a:ext>
            </a:extLst>
          </p:cNvPr>
          <p:cNvSpPr>
            <a:spLocks noGrp="1"/>
          </p:cNvSpPr>
          <p:nvPr>
            <p:ph type="sldNum" sz="quarter" idx="5"/>
          </p:nvPr>
        </p:nvSpPr>
        <p:spPr/>
        <p:txBody>
          <a:bodyPr/>
          <a:lstStyle/>
          <a:p>
            <a:fld id="{4B0BA2C7-06B3-2A4E-A5BA-50A480BB457E}" type="slidenum">
              <a:rPr lang="en-US" smtClean="0"/>
              <a:t>11</a:t>
            </a:fld>
            <a:endParaRPr lang="en-US"/>
          </a:p>
        </p:txBody>
      </p:sp>
    </p:spTree>
    <p:extLst>
      <p:ext uri="{BB962C8B-B14F-4D97-AF65-F5344CB8AC3E}">
        <p14:creationId xmlns:p14="http://schemas.microsoft.com/office/powerpoint/2010/main" val="32493137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C83387-32F8-3815-9766-A2E9A5B6CA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CD6561-3389-0C2E-C488-DDAA419434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74B919-5570-852A-2B5D-02E3B6D84649}"/>
              </a:ext>
            </a:extLst>
          </p:cNvPr>
          <p:cNvSpPr>
            <a:spLocks noGrp="1"/>
          </p:cNvSpPr>
          <p:nvPr>
            <p:ph type="body" idx="1"/>
          </p:nvPr>
        </p:nvSpPr>
        <p:spPr/>
        <p:txBody>
          <a:bodyPr/>
          <a:lstStyle/>
          <a:p>
            <a:r>
              <a:rPr lang="en-US" dirty="0"/>
              <a:t>This slide shows how the updated prompt clearly improved the model’s performance. In the early version, the system only passed two out of five tests because it kept missing required fields and wasn’t always grounded in the data. After tightening the instructions and adding clearer structure, the improved version passed all of its tests. This demonstrates that the changes I made directly increased reliability and helped the model stay consistent with what the project required.</a:t>
            </a:r>
            <a:endParaRPr lang="en-US" i="0" dirty="0"/>
          </a:p>
        </p:txBody>
      </p:sp>
      <p:sp>
        <p:nvSpPr>
          <p:cNvPr id="4" name="Slide Number Placeholder 3">
            <a:extLst>
              <a:ext uri="{FF2B5EF4-FFF2-40B4-BE49-F238E27FC236}">
                <a16:creationId xmlns:a16="http://schemas.microsoft.com/office/drawing/2014/main" id="{6C23460C-5EEC-E137-C00B-7CFA1010E3BD}"/>
              </a:ext>
            </a:extLst>
          </p:cNvPr>
          <p:cNvSpPr>
            <a:spLocks noGrp="1"/>
          </p:cNvSpPr>
          <p:nvPr>
            <p:ph type="sldNum" sz="quarter" idx="5"/>
          </p:nvPr>
        </p:nvSpPr>
        <p:spPr/>
        <p:txBody>
          <a:bodyPr/>
          <a:lstStyle/>
          <a:p>
            <a:fld id="{4B0BA2C7-06B3-2A4E-A5BA-50A480BB457E}" type="slidenum">
              <a:rPr lang="en-US" smtClean="0"/>
              <a:t>12</a:t>
            </a:fld>
            <a:endParaRPr lang="en-US"/>
          </a:p>
        </p:txBody>
      </p:sp>
    </p:spTree>
    <p:extLst>
      <p:ext uri="{BB962C8B-B14F-4D97-AF65-F5344CB8AC3E}">
        <p14:creationId xmlns:p14="http://schemas.microsoft.com/office/powerpoint/2010/main" val="10887112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closing slide summarizes the outcome of the project. The system demonstrates that disciplined prompt engineering, clear evaluation criteria, and ethical safeguards can produce a reliable tool for generating structured scouting reports. The project provides a strong foundation for future enhancements, such as expanding data coverage, improving evaluation methods, or integrating the model into a larger analytics workflow.</a:t>
            </a:r>
          </a:p>
        </p:txBody>
      </p:sp>
      <p:sp>
        <p:nvSpPr>
          <p:cNvPr id="4" name="Slide Number Placeholder 3"/>
          <p:cNvSpPr>
            <a:spLocks noGrp="1"/>
          </p:cNvSpPr>
          <p:nvPr>
            <p:ph type="sldNum" sz="quarter" idx="5"/>
          </p:nvPr>
        </p:nvSpPr>
        <p:spPr/>
        <p:txBody>
          <a:bodyPr/>
          <a:lstStyle/>
          <a:p>
            <a:fld id="{4B0BA2C7-06B3-2A4E-A5BA-50A480BB457E}" type="slidenum">
              <a:rPr lang="en-US" smtClean="0"/>
              <a:t>13</a:t>
            </a:fld>
            <a:endParaRPr lang="en-US"/>
          </a:p>
        </p:txBody>
      </p:sp>
    </p:spTree>
    <p:extLst>
      <p:ext uri="{BB962C8B-B14F-4D97-AF65-F5344CB8AC3E}">
        <p14:creationId xmlns:p14="http://schemas.microsoft.com/office/powerpoint/2010/main" val="3828643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This slide highlights the main problem addressed by the project, which is the inefficiency and subjectivity of traditional scouting workflows that rely heavily on manual film study. My solution was to design a prompt-driven AI system capable of automatically generating structured, data-grounded scouting reports. The success metric displayed here, producing an accurate, grounded report in under thirty minutes and with minimal cost, guided all my design decisions, from prompt structure to tool integration.</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2</a:t>
            </a:fld>
            <a:endParaRPr lang="en-US"/>
          </a:p>
        </p:txBody>
      </p:sp>
    </p:spTree>
    <p:extLst>
      <p:ext uri="{BB962C8B-B14F-4D97-AF65-F5344CB8AC3E}">
        <p14:creationId xmlns:p14="http://schemas.microsoft.com/office/powerpoint/2010/main" val="4165713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Here I explain the model configuration used in the system. The slide lists GPT-4.1 as the selected model along with the parameters that control its output style. These settings, such as the temperature, top-p value, and token limits, were chosen to balance creativity and precision. The settings also ensured that the model consistently produced complete, valid JSON reports without hallucination or truncation.</a:t>
            </a:r>
          </a:p>
        </p:txBody>
      </p:sp>
      <p:sp>
        <p:nvSpPr>
          <p:cNvPr id="4" name="Slide Number Placeholder 3"/>
          <p:cNvSpPr>
            <a:spLocks noGrp="1"/>
          </p:cNvSpPr>
          <p:nvPr>
            <p:ph type="sldNum" sz="quarter" idx="5"/>
          </p:nvPr>
        </p:nvSpPr>
        <p:spPr/>
        <p:txBody>
          <a:bodyPr/>
          <a:lstStyle/>
          <a:p>
            <a:fld id="{4B0BA2C7-06B3-2A4E-A5BA-50A480BB457E}" type="slidenum">
              <a:rPr lang="en-US" smtClean="0"/>
              <a:t>3</a:t>
            </a:fld>
            <a:endParaRPr lang="en-US"/>
          </a:p>
        </p:txBody>
      </p:sp>
    </p:spTree>
    <p:extLst>
      <p:ext uri="{BB962C8B-B14F-4D97-AF65-F5344CB8AC3E}">
        <p14:creationId xmlns:p14="http://schemas.microsoft.com/office/powerpoint/2010/main" val="498854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This slide shows the </a:t>
            </a:r>
            <a:r>
              <a:rPr lang="en-US" i="0" dirty="0" err="1"/>
              <a:t>Jupyter</a:t>
            </a:r>
            <a:r>
              <a:rPr lang="en-US" i="0" dirty="0"/>
              <a:t> Notebook environment used throughout the project. </a:t>
            </a:r>
            <a:r>
              <a:rPr lang="en-US" i="0" dirty="0" err="1"/>
              <a:t>Jupyter</a:t>
            </a:r>
            <a:r>
              <a:rPr lang="en-US" i="0" dirty="0"/>
              <a:t> was essential because it allowed me to execute code, test multiple prompt variants, inspect API outputs, and measure latency and token usage in a controlled and transparent environment. Its cell-based structure was particularly useful for tracking outputs across iterations and for documenting changes directly alongside code execution. </a:t>
            </a:r>
          </a:p>
        </p:txBody>
      </p:sp>
      <p:sp>
        <p:nvSpPr>
          <p:cNvPr id="4" name="Slide Number Placeholder 3"/>
          <p:cNvSpPr>
            <a:spLocks noGrp="1"/>
          </p:cNvSpPr>
          <p:nvPr>
            <p:ph type="sldNum" sz="quarter" idx="5"/>
          </p:nvPr>
        </p:nvSpPr>
        <p:spPr/>
        <p:txBody>
          <a:bodyPr/>
          <a:lstStyle/>
          <a:p>
            <a:fld id="{4B0BA2C7-06B3-2A4E-A5BA-50A480BB457E}" type="slidenum">
              <a:rPr lang="en-US" smtClean="0"/>
              <a:t>4</a:t>
            </a:fld>
            <a:endParaRPr lang="en-US"/>
          </a:p>
        </p:txBody>
      </p:sp>
    </p:spTree>
    <p:extLst>
      <p:ext uri="{BB962C8B-B14F-4D97-AF65-F5344CB8AC3E}">
        <p14:creationId xmlns:p14="http://schemas.microsoft.com/office/powerpoint/2010/main" val="2095614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The information on this slide focuses on the ethical framework built into the project. I incorporated a Safety and Refusal Block into the prompt template to prevent the model from generating speculative or inappropriate content, such as injuries, recruiting details, or other non-public information. These constraints ensure that the system operates responsibly and stays aligned with ethical standards and FERPA considerations.</a:t>
            </a:r>
          </a:p>
        </p:txBody>
      </p:sp>
      <p:sp>
        <p:nvSpPr>
          <p:cNvPr id="4" name="Slide Number Placeholder 3"/>
          <p:cNvSpPr>
            <a:spLocks noGrp="1"/>
          </p:cNvSpPr>
          <p:nvPr>
            <p:ph type="sldNum" sz="quarter" idx="5"/>
          </p:nvPr>
        </p:nvSpPr>
        <p:spPr/>
        <p:txBody>
          <a:bodyPr/>
          <a:lstStyle/>
          <a:p>
            <a:fld id="{4B0BA2C7-06B3-2A4E-A5BA-50A480BB457E}" type="slidenum">
              <a:rPr lang="en-US" smtClean="0"/>
              <a:t>5</a:t>
            </a:fld>
            <a:endParaRPr lang="en-US"/>
          </a:p>
        </p:txBody>
      </p:sp>
    </p:spTree>
    <p:extLst>
      <p:ext uri="{BB962C8B-B14F-4D97-AF65-F5344CB8AC3E}">
        <p14:creationId xmlns:p14="http://schemas.microsoft.com/office/powerpoint/2010/main" val="352180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This slide summarizes the core components of the prompt template. The template consists of thirteen structured sections, including the objective, constraints, input and output schemas, reasoning steps, self-check procedures, repair logic, context requirements, tool usage, and safety rules. Each element shown here is designed to guide the model through a predictable workflow, ensuring that the final report is accurate, structured, and aligned with the project’s success metrics.</a:t>
            </a:r>
          </a:p>
        </p:txBody>
      </p:sp>
      <p:sp>
        <p:nvSpPr>
          <p:cNvPr id="4" name="Slide Number Placeholder 3"/>
          <p:cNvSpPr>
            <a:spLocks noGrp="1"/>
          </p:cNvSpPr>
          <p:nvPr>
            <p:ph type="sldNum" sz="quarter" idx="5"/>
          </p:nvPr>
        </p:nvSpPr>
        <p:spPr/>
        <p:txBody>
          <a:bodyPr/>
          <a:lstStyle/>
          <a:p>
            <a:fld id="{4B0BA2C7-06B3-2A4E-A5BA-50A480BB457E}" type="slidenum">
              <a:rPr lang="en-US" smtClean="0"/>
              <a:t>6</a:t>
            </a:fld>
            <a:endParaRPr lang="en-US"/>
          </a:p>
        </p:txBody>
      </p:sp>
    </p:spTree>
    <p:extLst>
      <p:ext uri="{BB962C8B-B14F-4D97-AF65-F5344CB8AC3E}">
        <p14:creationId xmlns:p14="http://schemas.microsoft.com/office/powerpoint/2010/main" val="945482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This slide presents an example of a typical output generated for Louisville’s 2024 season. The model accurately interpreted the statistical inputs and produced a structured report that highlights offensive strengths, defensive tendencies, and key players. The example demonstrates how the system performs when complete data is available, and it validates that the template reliably supports grounded, actionable output.</a:t>
            </a:r>
          </a:p>
        </p:txBody>
      </p:sp>
      <p:sp>
        <p:nvSpPr>
          <p:cNvPr id="4" name="Slide Number Placeholder 3"/>
          <p:cNvSpPr>
            <a:spLocks noGrp="1"/>
          </p:cNvSpPr>
          <p:nvPr>
            <p:ph type="sldNum" sz="quarter" idx="5"/>
          </p:nvPr>
        </p:nvSpPr>
        <p:spPr/>
        <p:txBody>
          <a:bodyPr/>
          <a:lstStyle/>
          <a:p>
            <a:fld id="{4B0BA2C7-06B3-2A4E-A5BA-50A480BB457E}" type="slidenum">
              <a:rPr lang="en-US" smtClean="0"/>
              <a:t>7</a:t>
            </a:fld>
            <a:endParaRPr lang="en-US"/>
          </a:p>
        </p:txBody>
      </p:sp>
    </p:spTree>
    <p:extLst>
      <p:ext uri="{BB962C8B-B14F-4D97-AF65-F5344CB8AC3E}">
        <p14:creationId xmlns:p14="http://schemas.microsoft.com/office/powerpoint/2010/main" val="33489649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The content on this slide illustrates how the model handles edge cases where ESPN data is incomplete, such as Western Kentucky’s 2008 season. Even with limited historical stats, the prompt design allowed the model to fall back on CSV data and still produce a meaningful scouting report. This reinforces the robustness of the prompt template and its ability to maintain report quality despite incomplete data inputs.</a:t>
            </a:r>
          </a:p>
        </p:txBody>
      </p:sp>
      <p:sp>
        <p:nvSpPr>
          <p:cNvPr id="4" name="Slide Number Placeholder 3"/>
          <p:cNvSpPr>
            <a:spLocks noGrp="1"/>
          </p:cNvSpPr>
          <p:nvPr>
            <p:ph type="sldNum" sz="quarter" idx="5"/>
          </p:nvPr>
        </p:nvSpPr>
        <p:spPr/>
        <p:txBody>
          <a:bodyPr/>
          <a:lstStyle/>
          <a:p>
            <a:fld id="{4B0BA2C7-06B3-2A4E-A5BA-50A480BB457E}" type="slidenum">
              <a:rPr lang="en-US" smtClean="0"/>
              <a:t>8</a:t>
            </a:fld>
            <a:endParaRPr lang="en-US"/>
          </a:p>
        </p:txBody>
      </p:sp>
    </p:spTree>
    <p:extLst>
      <p:ext uri="{BB962C8B-B14F-4D97-AF65-F5344CB8AC3E}">
        <p14:creationId xmlns:p14="http://schemas.microsoft.com/office/powerpoint/2010/main" val="24489146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This slide highlights the various audiences that can benefit from the system. The model can assist coaching staffs with quick opponent evaluations, help analysts generate summaries for broadcasts or written reports, and provide fans with structured insights into team performance. The diversity of use cases shown here demonstrates the flexibility of the system and its potential value across different stakeholder groups.</a:t>
            </a:r>
          </a:p>
          <a:p>
            <a:endParaRPr lang="en-US" dirty="0"/>
          </a:p>
        </p:txBody>
      </p:sp>
      <p:sp>
        <p:nvSpPr>
          <p:cNvPr id="4" name="Slide Number Placeholder 3"/>
          <p:cNvSpPr>
            <a:spLocks noGrp="1"/>
          </p:cNvSpPr>
          <p:nvPr>
            <p:ph type="sldNum" sz="quarter" idx="5"/>
          </p:nvPr>
        </p:nvSpPr>
        <p:spPr/>
        <p:txBody>
          <a:bodyPr/>
          <a:lstStyle/>
          <a:p>
            <a:fld id="{4B0BA2C7-06B3-2A4E-A5BA-50A480BB457E}" type="slidenum">
              <a:rPr lang="en-US" smtClean="0"/>
              <a:t>9</a:t>
            </a:fld>
            <a:endParaRPr lang="en-US"/>
          </a:p>
        </p:txBody>
      </p:sp>
    </p:spTree>
    <p:extLst>
      <p:ext uri="{BB962C8B-B14F-4D97-AF65-F5344CB8AC3E}">
        <p14:creationId xmlns:p14="http://schemas.microsoft.com/office/powerpoint/2010/main" val="28902516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A">
    <p:bg>
      <p:bgPr>
        <a:solidFill>
          <a:schemeClr val="tx2"/>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ADB33A1-1C0F-0B41-99C0-F811B3C9C337}"/>
              </a:ext>
            </a:extLst>
          </p:cNvPr>
          <p:cNvPicPr>
            <a:picLocks noChangeAspect="1"/>
          </p:cNvPicPr>
          <p:nvPr userDrawn="1"/>
        </p:nvPicPr>
        <p:blipFill>
          <a:blip r:embed="rId2"/>
          <a:stretch>
            <a:fillRect/>
          </a:stretch>
        </p:blipFill>
        <p:spPr>
          <a:xfrm>
            <a:off x="329616" y="2196388"/>
            <a:ext cx="4903470" cy="1703070"/>
          </a:xfrm>
          <a:prstGeom prst="rect">
            <a:avLst/>
          </a:prstGeom>
        </p:spPr>
      </p:pic>
      <p:cxnSp>
        <p:nvCxnSpPr>
          <p:cNvPr id="8" name="Straight Connector 7">
            <a:extLst>
              <a:ext uri="{FF2B5EF4-FFF2-40B4-BE49-F238E27FC236}">
                <a16:creationId xmlns:a16="http://schemas.microsoft.com/office/drawing/2014/main" id="{1BD6AAA9-1EA3-4A4F-8230-76E28D46C214}"/>
              </a:ext>
            </a:extLst>
          </p:cNvPr>
          <p:cNvCxnSpPr/>
          <p:nvPr userDrawn="1"/>
        </p:nvCxnSpPr>
        <p:spPr>
          <a:xfrm>
            <a:off x="5337546" y="2456121"/>
            <a:ext cx="0" cy="11908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A490FB-1758-E642-BEC1-6C7F7AC7A77D}"/>
              </a:ext>
            </a:extLst>
          </p:cNvPr>
          <p:cNvSpPr>
            <a:spLocks noGrp="1"/>
          </p:cNvSpPr>
          <p:nvPr>
            <p:ph type="ctrTitle" hasCustomPrompt="1"/>
          </p:nvPr>
        </p:nvSpPr>
        <p:spPr>
          <a:xfrm>
            <a:off x="5720317" y="2514887"/>
            <a:ext cx="4593265" cy="1063256"/>
          </a:xfrm>
        </p:spPr>
        <p:txBody>
          <a:bodyPr anchor="ctr" anchorCtr="0">
            <a:noAutofit/>
          </a:bodyPr>
          <a:lstStyle>
            <a:lvl1pPr algn="l">
              <a:lnSpc>
                <a:spcPct val="100000"/>
              </a:lnSpc>
              <a:defRPr sz="28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Presentation title</a:t>
            </a:r>
          </a:p>
        </p:txBody>
      </p:sp>
    </p:spTree>
    <p:extLst>
      <p:ext uri="{BB962C8B-B14F-4D97-AF65-F5344CB8AC3E}">
        <p14:creationId xmlns:p14="http://schemas.microsoft.com/office/powerpoint/2010/main" val="110945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_white">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AAC25F0-42A9-7449-8382-45F563AAB781}"/>
              </a:ext>
            </a:extLst>
          </p:cNvPr>
          <p:cNvPicPr>
            <a:picLocks noChangeAspect="1"/>
          </p:cNvPicPr>
          <p:nvPr userDrawn="1"/>
        </p:nvPicPr>
        <p:blipFill>
          <a:blip r:embed="rId2"/>
          <a:srcRect/>
          <a:stretch/>
        </p:blipFill>
        <p:spPr>
          <a:xfrm>
            <a:off x="9624044" y="6421980"/>
            <a:ext cx="2025650" cy="273050"/>
          </a:xfrm>
          <a:prstGeom prst="rect">
            <a:avLst/>
          </a:prstGeom>
        </p:spPr>
      </p:pic>
      <p:sp>
        <p:nvSpPr>
          <p:cNvPr id="6" name="Slide Number Placeholder 6">
            <a:extLst>
              <a:ext uri="{FF2B5EF4-FFF2-40B4-BE49-F238E27FC236}">
                <a16:creationId xmlns:a16="http://schemas.microsoft.com/office/drawing/2014/main" id="{2E7529FB-87E0-584A-8BA5-A1C34C4CE103}"/>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a:t>|  </a:t>
            </a:r>
            <a:fld id="{97BFF72C-5ACC-BF44-8A77-29ED5F2D29E3}" type="slidenum">
              <a:rPr lang="en-US" smtClean="0"/>
              <a:pPr/>
              <a:t>‹#›</a:t>
            </a:fld>
            <a:endParaRPr lang="en-US" dirty="0"/>
          </a:p>
        </p:txBody>
      </p:sp>
      <p:sp>
        <p:nvSpPr>
          <p:cNvPr id="9" name="Title 1">
            <a:extLst>
              <a:ext uri="{FF2B5EF4-FFF2-40B4-BE49-F238E27FC236}">
                <a16:creationId xmlns:a16="http://schemas.microsoft.com/office/drawing/2014/main" id="{A0F5D194-7C99-3D42-BD5F-87CB0EBC7772}"/>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tx2"/>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sp>
        <p:nvSpPr>
          <p:cNvPr id="11" name="Text Placeholder 9">
            <a:extLst>
              <a:ext uri="{FF2B5EF4-FFF2-40B4-BE49-F238E27FC236}">
                <a16:creationId xmlns:a16="http://schemas.microsoft.com/office/drawing/2014/main" id="{3293A7E1-6535-1341-8CC4-3DD43A61E173}"/>
              </a:ext>
            </a:extLst>
          </p:cNvPr>
          <p:cNvSpPr>
            <a:spLocks noGrp="1"/>
          </p:cNvSpPr>
          <p:nvPr>
            <p:ph type="body" sz="quarter" idx="13" hasCustomPrompt="1"/>
          </p:nvPr>
        </p:nvSpPr>
        <p:spPr>
          <a:xfrm>
            <a:off x="838200" y="2265363"/>
            <a:ext cx="10560050" cy="812800"/>
          </a:xfrm>
          <a:prstGeom prst="rect">
            <a:avLst/>
          </a:prstGeom>
          <a:noFill/>
        </p:spPr>
        <p:txBody>
          <a:bodyPr>
            <a:noAutofit/>
          </a:bodyPr>
          <a:lstStyle>
            <a:lvl1pPr marL="0" indent="0">
              <a:buFontTx/>
              <a:buNone/>
              <a:defRPr sz="2400" b="0" i="0" baseline="0">
                <a:solidFill>
                  <a:schemeClr val="tx1">
                    <a:lumMod val="65000"/>
                    <a:lumOff val="35000"/>
                  </a:schemeClr>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slide subhead</a:t>
            </a:r>
          </a:p>
        </p:txBody>
      </p:sp>
      <p:sp>
        <p:nvSpPr>
          <p:cNvPr id="12" name="Content Placeholder 3">
            <a:extLst>
              <a:ext uri="{FF2B5EF4-FFF2-40B4-BE49-F238E27FC236}">
                <a16:creationId xmlns:a16="http://schemas.microsoft.com/office/drawing/2014/main" id="{C6549B4C-6D44-534E-A4E5-3DAA1A24E4FD}"/>
              </a:ext>
            </a:extLst>
          </p:cNvPr>
          <p:cNvSpPr>
            <a:spLocks noGrp="1"/>
          </p:cNvSpPr>
          <p:nvPr>
            <p:ph sz="quarter" idx="14" hasCustomPrompt="1"/>
          </p:nvPr>
        </p:nvSpPr>
        <p:spPr>
          <a:xfrm>
            <a:off x="838200" y="3429000"/>
            <a:ext cx="10560050" cy="2443163"/>
          </a:xfrm>
        </p:spPr>
        <p:txBody>
          <a:bodyPr/>
          <a:lstStyle>
            <a:lvl1pPr>
              <a:defRPr baseline="0">
                <a:solidFill>
                  <a:schemeClr val="tx1"/>
                </a:solidFill>
                <a:latin typeface="Arial" panose="020B0604020202020204" pitchFamily="34" charset="0"/>
              </a:defRPr>
            </a:lvl1pPr>
            <a:lvl2pPr>
              <a:defRPr baseline="0">
                <a:solidFill>
                  <a:schemeClr val="tx1"/>
                </a:solidFill>
                <a:latin typeface="Arial" panose="020B0604020202020204" pitchFamily="34" charset="0"/>
              </a:defRPr>
            </a:lvl2pPr>
            <a:lvl3pPr>
              <a:defRPr baseline="0">
                <a:solidFill>
                  <a:schemeClr val="tx1"/>
                </a:solidFill>
                <a:latin typeface="Arial" panose="020B0604020202020204" pitchFamily="34" charset="0"/>
              </a:defRPr>
            </a:lvl3pPr>
            <a:lvl4pPr>
              <a:defRPr baseline="0">
                <a:solidFill>
                  <a:schemeClr val="tx1"/>
                </a:solidFill>
                <a:latin typeface="Arial" panose="020B0604020202020204" pitchFamily="34" charset="0"/>
              </a:defRPr>
            </a:lvl4pPr>
            <a:lvl5pPr>
              <a:defRPr baseline="0">
                <a:solidFill>
                  <a:schemeClr val="tx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472309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_Charts_red">
    <p:bg>
      <p:bgPr>
        <a:solidFill>
          <a:schemeClr val="tx2"/>
        </a:solidFill>
        <a:effectLst/>
      </p:bgPr>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6D447930-19AC-CD42-A1F2-8CF10ED19E94}"/>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dirty="0"/>
              <a:t>|  </a:t>
            </a:r>
            <a:fld id="{97BFF72C-5ACC-BF44-8A77-29ED5F2D29E3}" type="slidenum">
              <a:rPr lang="en-US" smtClean="0"/>
              <a:pPr/>
              <a:t>‹#›</a:t>
            </a:fld>
            <a:endParaRPr lang="en-US" dirty="0"/>
          </a:p>
        </p:txBody>
      </p:sp>
      <p:pic>
        <p:nvPicPr>
          <p:cNvPr id="8" name="Picture 7">
            <a:extLst>
              <a:ext uri="{FF2B5EF4-FFF2-40B4-BE49-F238E27FC236}">
                <a16:creationId xmlns:a16="http://schemas.microsoft.com/office/drawing/2014/main" id="{6B09233E-157D-9342-88AE-ECE6AB6BFD5E}"/>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9" name="Content Placeholder 3">
            <a:extLst>
              <a:ext uri="{FF2B5EF4-FFF2-40B4-BE49-F238E27FC236}">
                <a16:creationId xmlns:a16="http://schemas.microsoft.com/office/drawing/2014/main" id="{68CE3B5F-A327-6948-AC5A-DECAC1DE1870}"/>
              </a:ext>
            </a:extLst>
          </p:cNvPr>
          <p:cNvSpPr>
            <a:spLocks noGrp="1"/>
          </p:cNvSpPr>
          <p:nvPr>
            <p:ph sz="half" idx="2" hasCustomPrompt="1"/>
          </p:nvPr>
        </p:nvSpPr>
        <p:spPr>
          <a:xfrm>
            <a:off x="839788" y="2505075"/>
            <a:ext cx="5157787" cy="3684588"/>
          </a:xfrm>
          <a:prstGeom prst="rect">
            <a:avLst/>
          </a:prstGeo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a:extLst>
              <a:ext uri="{FF2B5EF4-FFF2-40B4-BE49-F238E27FC236}">
                <a16:creationId xmlns:a16="http://schemas.microsoft.com/office/drawing/2014/main" id="{664CF0BE-0659-1343-A2CC-51E917900762}"/>
              </a:ext>
            </a:extLst>
          </p:cNvPr>
          <p:cNvSpPr>
            <a:spLocks noGrp="1"/>
          </p:cNvSpPr>
          <p:nvPr>
            <p:ph sz="quarter" idx="4" hasCustomPrompt="1"/>
          </p:nvPr>
        </p:nvSpPr>
        <p:spPr>
          <a:xfrm>
            <a:off x="6172200" y="2505075"/>
            <a:ext cx="5183188" cy="3684588"/>
          </a:xfrm>
          <a:prstGeom prst="rect">
            <a:avLst/>
          </a:prstGeo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a:extLst>
              <a:ext uri="{FF2B5EF4-FFF2-40B4-BE49-F238E27FC236}">
                <a16:creationId xmlns:a16="http://schemas.microsoft.com/office/drawing/2014/main" id="{A62125EE-0453-EC44-AA42-57276C8BC489}"/>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spTree>
    <p:extLst>
      <p:ext uri="{BB962C8B-B14F-4D97-AF65-F5344CB8AC3E}">
        <p14:creationId xmlns:p14="http://schemas.microsoft.com/office/powerpoint/2010/main" val="42923773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_Charts_black">
    <p:bg>
      <p:bgPr>
        <a:solidFill>
          <a:schemeClr val="tx1"/>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0B15F00-3CE7-4344-9563-F750CE6FEC3E}"/>
              </a:ext>
            </a:extLst>
          </p:cNvPr>
          <p:cNvSpPr>
            <a:spLocks noGrp="1"/>
          </p:cNvSpPr>
          <p:nvPr>
            <p:ph sz="half" idx="2" hasCustomPrompt="1"/>
          </p:nvPr>
        </p:nvSpPr>
        <p:spPr>
          <a:xfrm>
            <a:off x="839788" y="2505075"/>
            <a:ext cx="5157787" cy="3684588"/>
          </a:xfrm>
          <a:prstGeom prst="rect">
            <a:avLst/>
          </a:prstGeo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1642458B-FA0B-CF43-A098-C02AA004FE57}"/>
              </a:ext>
            </a:extLst>
          </p:cNvPr>
          <p:cNvSpPr>
            <a:spLocks noGrp="1"/>
          </p:cNvSpPr>
          <p:nvPr>
            <p:ph sz="quarter" idx="4" hasCustomPrompt="1"/>
          </p:nvPr>
        </p:nvSpPr>
        <p:spPr>
          <a:xfrm>
            <a:off x="6172200" y="2505075"/>
            <a:ext cx="5183188" cy="3684588"/>
          </a:xfrm>
          <a:prstGeom prst="rect">
            <a:avLst/>
          </a:prstGeo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a:extLst>
              <a:ext uri="{FF2B5EF4-FFF2-40B4-BE49-F238E27FC236}">
                <a16:creationId xmlns:a16="http://schemas.microsoft.com/office/drawing/2014/main" id="{8C5E7825-BC06-A74A-B318-AB5F6C915F6E}"/>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sp>
        <p:nvSpPr>
          <p:cNvPr id="7" name="Slide Number Placeholder 6">
            <a:extLst>
              <a:ext uri="{FF2B5EF4-FFF2-40B4-BE49-F238E27FC236}">
                <a16:creationId xmlns:a16="http://schemas.microsoft.com/office/drawing/2014/main" id="{176B3912-2EAC-BC46-8A13-16D4C3B06204}"/>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8" name="Picture 7">
            <a:extLst>
              <a:ext uri="{FF2B5EF4-FFF2-40B4-BE49-F238E27FC236}">
                <a16:creationId xmlns:a16="http://schemas.microsoft.com/office/drawing/2014/main" id="{EA79CAE4-3A3F-FA4E-8262-D64300B2D803}"/>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32025250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_Charts_white">
    <p:bg>
      <p:bgPr>
        <a:solidFill>
          <a:schemeClr val="bg1"/>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0B15F00-3CE7-4344-9563-F750CE6FEC3E}"/>
              </a:ext>
            </a:extLst>
          </p:cNvPr>
          <p:cNvSpPr>
            <a:spLocks noGrp="1"/>
          </p:cNvSpPr>
          <p:nvPr>
            <p:ph sz="half" idx="2" hasCustomPrompt="1"/>
          </p:nvPr>
        </p:nvSpPr>
        <p:spPr>
          <a:xfrm>
            <a:off x="839788" y="2505075"/>
            <a:ext cx="5157787" cy="3684588"/>
          </a:xfrm>
          <a:prstGeom prst="rect">
            <a:avLst/>
          </a:prstGeom>
        </p:spPr>
        <p:txBody>
          <a:bodyPr/>
          <a:lstStyle>
            <a:lvl1pPr>
              <a:defRPr baseline="0">
                <a:latin typeface="Arial" panose="020B0604020202020204" pitchFamily="34" charset="0"/>
              </a:defRPr>
            </a:lvl1pPr>
            <a:lvl2pPr>
              <a:defRPr baseline="0">
                <a:latin typeface="Arial" panose="020B0604020202020204" pitchFamily="34" charset="0"/>
              </a:defRPr>
            </a:lvl2pPr>
            <a:lvl3pPr>
              <a:defRPr baseline="0">
                <a:latin typeface="Arial" panose="020B0604020202020204" pitchFamily="34" charset="0"/>
              </a:defRPr>
            </a:lvl3pPr>
            <a:lvl4pPr>
              <a:defRPr baseline="0">
                <a:latin typeface="Arial" panose="020B0604020202020204" pitchFamily="34" charset="0"/>
              </a:defRPr>
            </a:lvl4pPr>
            <a:lvl5pPr>
              <a:defRPr baseline="0">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a:extLst>
              <a:ext uri="{FF2B5EF4-FFF2-40B4-BE49-F238E27FC236}">
                <a16:creationId xmlns:a16="http://schemas.microsoft.com/office/drawing/2014/main" id="{8C5E7825-BC06-A74A-B318-AB5F6C915F6E}"/>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tx2"/>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pic>
        <p:nvPicPr>
          <p:cNvPr id="7" name="Picture 6">
            <a:extLst>
              <a:ext uri="{FF2B5EF4-FFF2-40B4-BE49-F238E27FC236}">
                <a16:creationId xmlns:a16="http://schemas.microsoft.com/office/drawing/2014/main" id="{493BA73D-BE65-AE4F-A651-28378FDBE9B8}"/>
              </a:ext>
            </a:extLst>
          </p:cNvPr>
          <p:cNvPicPr>
            <a:picLocks noChangeAspect="1"/>
          </p:cNvPicPr>
          <p:nvPr userDrawn="1"/>
        </p:nvPicPr>
        <p:blipFill>
          <a:blip r:embed="rId2"/>
          <a:srcRect/>
          <a:stretch/>
        </p:blipFill>
        <p:spPr>
          <a:xfrm>
            <a:off x="9624044" y="6421980"/>
            <a:ext cx="2025650" cy="273050"/>
          </a:xfrm>
          <a:prstGeom prst="rect">
            <a:avLst/>
          </a:prstGeom>
        </p:spPr>
      </p:pic>
      <p:sp>
        <p:nvSpPr>
          <p:cNvPr id="8" name="Slide Number Placeholder 6">
            <a:extLst>
              <a:ext uri="{FF2B5EF4-FFF2-40B4-BE49-F238E27FC236}">
                <a16:creationId xmlns:a16="http://schemas.microsoft.com/office/drawing/2014/main" id="{1DAE4088-3D86-814B-971E-13ADC95021FC}"/>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a:t>|  </a:t>
            </a:r>
            <a:fld id="{97BFF72C-5ACC-BF44-8A77-29ED5F2D29E3}" type="slidenum">
              <a:rPr lang="en-US" smtClean="0"/>
              <a:pPr/>
              <a:t>‹#›</a:t>
            </a:fld>
            <a:endParaRPr lang="en-US" dirty="0"/>
          </a:p>
        </p:txBody>
      </p:sp>
      <p:sp>
        <p:nvSpPr>
          <p:cNvPr id="11" name="Content Placeholder 3">
            <a:extLst>
              <a:ext uri="{FF2B5EF4-FFF2-40B4-BE49-F238E27FC236}">
                <a16:creationId xmlns:a16="http://schemas.microsoft.com/office/drawing/2014/main" id="{89AC3C91-182D-D343-9383-3F5B21508CF4}"/>
              </a:ext>
            </a:extLst>
          </p:cNvPr>
          <p:cNvSpPr>
            <a:spLocks noGrp="1"/>
          </p:cNvSpPr>
          <p:nvPr>
            <p:ph sz="half" idx="13" hasCustomPrompt="1"/>
          </p:nvPr>
        </p:nvSpPr>
        <p:spPr>
          <a:xfrm>
            <a:off x="6194108" y="2505075"/>
            <a:ext cx="5157787" cy="3684588"/>
          </a:xfrm>
          <a:prstGeom prst="rect">
            <a:avLst/>
          </a:prstGeom>
        </p:spPr>
        <p:txBody>
          <a:bodyPr/>
          <a:lstStyle>
            <a:lvl1pPr>
              <a:defRPr baseline="0">
                <a:latin typeface="Arial" panose="020B0604020202020204" pitchFamily="34" charset="0"/>
              </a:defRPr>
            </a:lvl1pPr>
            <a:lvl2pPr>
              <a:defRPr baseline="0">
                <a:latin typeface="Arial" panose="020B0604020202020204" pitchFamily="34" charset="0"/>
              </a:defRPr>
            </a:lvl2pPr>
            <a:lvl3pPr>
              <a:defRPr baseline="0">
                <a:latin typeface="Arial" panose="020B0604020202020204" pitchFamily="34" charset="0"/>
              </a:defRPr>
            </a:lvl3pPr>
            <a:lvl4pPr>
              <a:defRPr baseline="0">
                <a:latin typeface="Arial" panose="020B0604020202020204" pitchFamily="34" charset="0"/>
              </a:defRPr>
            </a:lvl4pPr>
            <a:lvl5pPr>
              <a:defRPr baseline="0">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934226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_shor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048D0-1836-F948-BB96-269312D8DC9F}"/>
              </a:ext>
            </a:extLst>
          </p:cNvPr>
          <p:cNvSpPr>
            <a:spLocks noGrp="1"/>
          </p:cNvSpPr>
          <p:nvPr>
            <p:ph type="ctrTitle" hasCustomPrompt="1"/>
          </p:nvPr>
        </p:nvSpPr>
        <p:spPr>
          <a:xfrm>
            <a:off x="5588472" y="1917290"/>
            <a:ext cx="5983768" cy="2584809"/>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“SHORT LENGTH QUOTE LOREM IPSUM DOLER SIT AMET CURABITUR BLANDIT TEMPUS PORTITOR.”</a:t>
            </a:r>
          </a:p>
        </p:txBody>
      </p:sp>
      <p:sp>
        <p:nvSpPr>
          <p:cNvPr id="6" name="Text Placeholder 7">
            <a:extLst>
              <a:ext uri="{FF2B5EF4-FFF2-40B4-BE49-F238E27FC236}">
                <a16:creationId xmlns:a16="http://schemas.microsoft.com/office/drawing/2014/main" id="{9F7D67B8-4DED-4B45-812E-667E76CFA3DC}"/>
              </a:ext>
            </a:extLst>
          </p:cNvPr>
          <p:cNvSpPr>
            <a:spLocks noGrp="1"/>
          </p:cNvSpPr>
          <p:nvPr>
            <p:ph type="body" sz="quarter" idx="11" hasCustomPrompt="1"/>
          </p:nvPr>
        </p:nvSpPr>
        <p:spPr>
          <a:xfrm>
            <a:off x="5588472" y="4810760"/>
            <a:ext cx="3822700" cy="381000"/>
          </a:xfrm>
          <a:prstGeom prst="rect">
            <a:avLst/>
          </a:prstGeom>
        </p:spPr>
        <p:txBody>
          <a:bodyPr>
            <a:normAutofit/>
          </a:bodyPr>
          <a:lstStyle>
            <a:lvl1pPr marL="0" indent="0" algn="l">
              <a:buNone/>
              <a:defRPr sz="1800" b="0" i="0" cap="all" baseline="0">
                <a:solidFill>
                  <a:schemeClr val="bg1"/>
                </a:solidFill>
                <a:latin typeface="Arial" panose="020B0604020202020204" pitchFamily="34" charset="0"/>
              </a:defRPr>
            </a:lvl1pPr>
          </a:lstStyle>
          <a:p>
            <a:pPr algn="l"/>
            <a:r>
              <a:rPr lang="en-US" b="0" i="0" baseline="0" dirty="0">
                <a:solidFill>
                  <a:schemeClr val="bg1"/>
                </a:solidFill>
                <a:latin typeface="Gotham Office" panose="02000000000000000000" pitchFamily="2" charset="0"/>
                <a:cs typeface="Arial Narrow" panose="020B0604020202020204" pitchFamily="34" charset="0"/>
              </a:rPr>
              <a:t>— First Last Name</a:t>
            </a:r>
            <a:endParaRPr lang="en-US" b="1" i="0" dirty="0">
              <a:solidFill>
                <a:schemeClr val="bg1"/>
              </a:solidFill>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1285355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ote_Lo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BD7C8-2256-6645-8132-2136D4DA62DF}"/>
              </a:ext>
            </a:extLst>
          </p:cNvPr>
          <p:cNvSpPr>
            <a:spLocks noGrp="1"/>
          </p:cNvSpPr>
          <p:nvPr>
            <p:ph type="title" hasCustomPrompt="1"/>
          </p:nvPr>
        </p:nvSpPr>
        <p:spPr>
          <a:xfrm>
            <a:off x="831850" y="1189704"/>
            <a:ext cx="7230602" cy="3372772"/>
          </a:xfrm>
        </p:spPr>
        <p:txBody>
          <a:bodyPr anchor="b">
            <a:noAutofit/>
          </a:bodyPr>
          <a:lstStyle>
            <a:lvl1pPr>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10" name="Text Placeholder 9">
            <a:extLst>
              <a:ext uri="{FF2B5EF4-FFF2-40B4-BE49-F238E27FC236}">
                <a16:creationId xmlns:a16="http://schemas.microsoft.com/office/drawing/2014/main" id="{BEBC8ED5-C8B6-FF44-BC7D-D55B6C807C12}"/>
              </a:ext>
            </a:extLst>
          </p:cNvPr>
          <p:cNvSpPr>
            <a:spLocks noGrp="1"/>
          </p:cNvSpPr>
          <p:nvPr>
            <p:ph type="body" sz="quarter" idx="13" hasCustomPrompt="1"/>
          </p:nvPr>
        </p:nvSpPr>
        <p:spPr>
          <a:xfrm>
            <a:off x="831850" y="4815840"/>
            <a:ext cx="4786313" cy="385763"/>
          </a:xfrm>
          <a:prstGeom prst="rect">
            <a:avLst/>
          </a:prstGeom>
        </p:spPr>
        <p:txBody>
          <a:bodyPr>
            <a:noAutofit/>
          </a:bodyPr>
          <a:lstStyle>
            <a:lvl1pPr marL="0" indent="0">
              <a:buNone/>
              <a:defRPr sz="1400" baseline="0">
                <a:solidFill>
                  <a:schemeClr val="bg1"/>
                </a:solidFill>
                <a:latin typeface="Arial" panose="020B0604020202020204" pitchFamily="34" charset="0"/>
              </a:defRPr>
            </a:lvl1pPr>
            <a:lvl2pPr marL="457200" indent="0">
              <a:buNone/>
              <a:defRPr sz="1200">
                <a:solidFill>
                  <a:schemeClr val="bg1"/>
                </a:solidFill>
              </a:defRPr>
            </a:lvl2pPr>
            <a:lvl3pPr marL="914400" indent="0">
              <a:buNone/>
              <a:defRPr sz="12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Click to edit slide text</a:t>
            </a:r>
          </a:p>
        </p:txBody>
      </p:sp>
    </p:spTree>
    <p:extLst>
      <p:ext uri="{BB962C8B-B14F-4D97-AF65-F5344CB8AC3E}">
        <p14:creationId xmlns:p14="http://schemas.microsoft.com/office/powerpoint/2010/main" val="16152602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_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6">
            <a:extLst>
              <a:ext uri="{FF2B5EF4-FFF2-40B4-BE49-F238E27FC236}">
                <a16:creationId xmlns:a16="http://schemas.microsoft.com/office/drawing/2014/main" id="{C5A230F4-35F8-6D43-909E-3F273606B91E}"/>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dirty="0"/>
              <a:t>|  </a:t>
            </a:r>
            <a:fld id="{97BFF72C-5ACC-BF44-8A77-29ED5F2D29E3}" type="slidenum">
              <a:rPr lang="en-US" smtClean="0"/>
              <a:pPr/>
              <a:t>‹#›</a:t>
            </a:fld>
            <a:endParaRPr lang="en-US" dirty="0"/>
          </a:p>
        </p:txBody>
      </p:sp>
      <p:pic>
        <p:nvPicPr>
          <p:cNvPr id="5" name="Picture 4">
            <a:extLst>
              <a:ext uri="{FF2B5EF4-FFF2-40B4-BE49-F238E27FC236}">
                <a16:creationId xmlns:a16="http://schemas.microsoft.com/office/drawing/2014/main" id="{CB5D1E47-5F55-7F42-B34E-43E45FE6D350}"/>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6" name="Content Placeholder 2">
            <a:extLst>
              <a:ext uri="{FF2B5EF4-FFF2-40B4-BE49-F238E27FC236}">
                <a16:creationId xmlns:a16="http://schemas.microsoft.com/office/drawing/2014/main" id="{35B0F7F9-A3A1-5040-8E65-4C01F481CBC3}"/>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7" name="Title 1">
            <a:extLst>
              <a:ext uri="{FF2B5EF4-FFF2-40B4-BE49-F238E27FC236}">
                <a16:creationId xmlns:a16="http://schemas.microsoft.com/office/drawing/2014/main" id="{5EA79659-60B6-E545-986D-F58390FE1117}"/>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spTree>
    <p:extLst>
      <p:ext uri="{BB962C8B-B14F-4D97-AF65-F5344CB8AC3E}">
        <p14:creationId xmlns:p14="http://schemas.microsoft.com/office/powerpoint/2010/main" val="36564229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vider_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6">
            <a:extLst>
              <a:ext uri="{FF2B5EF4-FFF2-40B4-BE49-F238E27FC236}">
                <a16:creationId xmlns:a16="http://schemas.microsoft.com/office/drawing/2014/main" id="{F8689F91-72D8-6747-A445-394CAFD304B9}"/>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dirty="0"/>
              <a:t>|  </a:t>
            </a:r>
            <a:fld id="{97BFF72C-5ACC-BF44-8A77-29ED5F2D29E3}" type="slidenum">
              <a:rPr lang="en-US" smtClean="0"/>
              <a:pPr/>
              <a:t>‹#›</a:t>
            </a:fld>
            <a:endParaRPr lang="en-US" dirty="0"/>
          </a:p>
        </p:txBody>
      </p:sp>
      <p:pic>
        <p:nvPicPr>
          <p:cNvPr id="5" name="Picture 4">
            <a:extLst>
              <a:ext uri="{FF2B5EF4-FFF2-40B4-BE49-F238E27FC236}">
                <a16:creationId xmlns:a16="http://schemas.microsoft.com/office/drawing/2014/main" id="{334505E2-1821-1142-AE51-3F9DB41E9C6A}"/>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6" name="Content Placeholder 2">
            <a:extLst>
              <a:ext uri="{FF2B5EF4-FFF2-40B4-BE49-F238E27FC236}">
                <a16:creationId xmlns:a16="http://schemas.microsoft.com/office/drawing/2014/main" id="{B7D4171A-4B26-DA4F-A71E-4E3D9722ABE6}"/>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7" name="Title 1">
            <a:extLst>
              <a:ext uri="{FF2B5EF4-FFF2-40B4-BE49-F238E27FC236}">
                <a16:creationId xmlns:a16="http://schemas.microsoft.com/office/drawing/2014/main" id="{9C139E72-596F-A346-BD45-0C67C91381DB}"/>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spTree>
    <p:extLst>
      <p:ext uri="{BB962C8B-B14F-4D97-AF65-F5344CB8AC3E}">
        <p14:creationId xmlns:p14="http://schemas.microsoft.com/office/powerpoint/2010/main" val="19952107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vider_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6">
            <a:extLst>
              <a:ext uri="{FF2B5EF4-FFF2-40B4-BE49-F238E27FC236}">
                <a16:creationId xmlns:a16="http://schemas.microsoft.com/office/drawing/2014/main" id="{4008C4C5-A83E-854B-B6AB-E48E07EE604C}"/>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dirty="0"/>
              <a:t>|  </a:t>
            </a:r>
            <a:fld id="{97BFF72C-5ACC-BF44-8A77-29ED5F2D29E3}" type="slidenum">
              <a:rPr lang="en-US" smtClean="0"/>
              <a:pPr/>
              <a:t>‹#›</a:t>
            </a:fld>
            <a:endParaRPr lang="en-US" dirty="0"/>
          </a:p>
        </p:txBody>
      </p:sp>
      <p:pic>
        <p:nvPicPr>
          <p:cNvPr id="5" name="Picture 4">
            <a:extLst>
              <a:ext uri="{FF2B5EF4-FFF2-40B4-BE49-F238E27FC236}">
                <a16:creationId xmlns:a16="http://schemas.microsoft.com/office/drawing/2014/main" id="{250B1759-43AA-5E4D-A141-9213E1BEF083}"/>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6" name="Content Placeholder 2">
            <a:extLst>
              <a:ext uri="{FF2B5EF4-FFF2-40B4-BE49-F238E27FC236}">
                <a16:creationId xmlns:a16="http://schemas.microsoft.com/office/drawing/2014/main" id="{7542E777-77D9-7D41-9BCD-429E037818A2}"/>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7" name="Title 1">
            <a:extLst>
              <a:ext uri="{FF2B5EF4-FFF2-40B4-BE49-F238E27FC236}">
                <a16:creationId xmlns:a16="http://schemas.microsoft.com/office/drawing/2014/main" id="{FB08B568-99CD-6647-A25B-50F0B0436837}"/>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spTree>
    <p:extLst>
      <p:ext uri="{BB962C8B-B14F-4D97-AF65-F5344CB8AC3E}">
        <p14:creationId xmlns:p14="http://schemas.microsoft.com/office/powerpoint/2010/main" val="25646653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_Short_w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39A48468-2AB7-E84E-B78E-53BF3FE1F9D7}"/>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5" name="Title 1">
            <a:extLst>
              <a:ext uri="{FF2B5EF4-FFF2-40B4-BE49-F238E27FC236}">
                <a16:creationId xmlns:a16="http://schemas.microsoft.com/office/drawing/2014/main" id="{98EAF6E9-001B-E74D-AC1F-DF24D90AB5EC}"/>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spTree>
    <p:extLst>
      <p:ext uri="{BB962C8B-B14F-4D97-AF65-F5344CB8AC3E}">
        <p14:creationId xmlns:p14="http://schemas.microsoft.com/office/powerpoint/2010/main" val="1381985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B">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490FB-1758-E642-BEC1-6C7F7AC7A77D}"/>
              </a:ext>
            </a:extLst>
          </p:cNvPr>
          <p:cNvSpPr>
            <a:spLocks noGrp="1"/>
          </p:cNvSpPr>
          <p:nvPr>
            <p:ph type="ctrTitle" hasCustomPrompt="1"/>
          </p:nvPr>
        </p:nvSpPr>
        <p:spPr>
          <a:xfrm>
            <a:off x="786804" y="2126511"/>
            <a:ext cx="10664457" cy="845289"/>
          </a:xfrm>
        </p:spPr>
        <p:txBody>
          <a:bodyPr lIns="0" anchor="ctr" anchorCtr="0">
            <a:noAutofit/>
          </a:bodyPr>
          <a:lstStyle>
            <a:lvl1pPr algn="l">
              <a:defRPr sz="40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Presentation Title</a:t>
            </a:r>
          </a:p>
        </p:txBody>
      </p:sp>
      <p:pic>
        <p:nvPicPr>
          <p:cNvPr id="4" name="Picture 3">
            <a:extLst>
              <a:ext uri="{FF2B5EF4-FFF2-40B4-BE49-F238E27FC236}">
                <a16:creationId xmlns:a16="http://schemas.microsoft.com/office/drawing/2014/main" id="{051EFF54-9761-9847-BCD7-9E140698841C}"/>
              </a:ext>
            </a:extLst>
          </p:cNvPr>
          <p:cNvPicPr>
            <a:picLocks noChangeAspect="1"/>
          </p:cNvPicPr>
          <p:nvPr userDrawn="1"/>
        </p:nvPicPr>
        <p:blipFill>
          <a:blip r:embed="rId2"/>
          <a:stretch>
            <a:fillRect/>
          </a:stretch>
        </p:blipFill>
        <p:spPr>
          <a:xfrm>
            <a:off x="8234841" y="5396801"/>
            <a:ext cx="3541395" cy="1229995"/>
          </a:xfrm>
          <a:prstGeom prst="rect">
            <a:avLst/>
          </a:prstGeom>
        </p:spPr>
      </p:pic>
      <p:sp>
        <p:nvSpPr>
          <p:cNvPr id="6" name="Text Placeholder 5">
            <a:extLst>
              <a:ext uri="{FF2B5EF4-FFF2-40B4-BE49-F238E27FC236}">
                <a16:creationId xmlns:a16="http://schemas.microsoft.com/office/drawing/2014/main" id="{BACDAFC8-1762-4F47-B956-A9121D881EE6}"/>
              </a:ext>
            </a:extLst>
          </p:cNvPr>
          <p:cNvSpPr>
            <a:spLocks noGrp="1"/>
          </p:cNvSpPr>
          <p:nvPr>
            <p:ph type="body" sz="quarter" idx="10" hasCustomPrompt="1"/>
          </p:nvPr>
        </p:nvSpPr>
        <p:spPr>
          <a:xfrm>
            <a:off x="787400" y="3347720"/>
            <a:ext cx="2606675" cy="422275"/>
          </a:xfrm>
          <a:prstGeom prst="rect">
            <a:avLst/>
          </a:prstGeom>
        </p:spPr>
        <p:txBody>
          <a:bodyPr>
            <a:normAutofit/>
          </a:bodyPr>
          <a:lstStyle>
            <a:lvl1pPr marL="0" indent="0" algn="l">
              <a:buNone/>
              <a:defRPr sz="1800" baseline="0">
                <a:solidFill>
                  <a:schemeClr val="bg1"/>
                </a:solidFill>
                <a:latin typeface="Arial" panose="020B0604020202020204" pitchFamily="34" charset="0"/>
              </a:defRPr>
            </a:lvl1pPr>
          </a:lstStyle>
          <a:p>
            <a:pPr lvl="0"/>
            <a:fld id="{458FC0FD-A39B-D74F-84E3-6FE38F855D03}" type="datetime4">
              <a:rPr lang="en-US" smtClean="0"/>
              <a:t>September 13, 2021</a:t>
            </a:fld>
            <a:endParaRPr lang="en-US" dirty="0"/>
          </a:p>
        </p:txBody>
      </p:sp>
    </p:spTree>
    <p:extLst>
      <p:ext uri="{BB962C8B-B14F-4D97-AF65-F5344CB8AC3E}">
        <p14:creationId xmlns:p14="http://schemas.microsoft.com/office/powerpoint/2010/main" val="15138083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_Short_red">
    <p:bg>
      <p:bgPr>
        <a:solidFill>
          <a:schemeClr val="tx2"/>
        </a:solid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pic>
        <p:nvPicPr>
          <p:cNvPr id="12" name="Picture 11">
            <a:extLst>
              <a:ext uri="{FF2B5EF4-FFF2-40B4-BE49-F238E27FC236}">
                <a16:creationId xmlns:a16="http://schemas.microsoft.com/office/drawing/2014/main" id="{AEEB7F3B-8B69-0A48-A750-2F21213F1351}"/>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31606631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_Short_black">
    <p:bg>
      <p:bgPr>
        <a:solidFill>
          <a:schemeClr val="tx1"/>
        </a:solid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pic>
        <p:nvPicPr>
          <p:cNvPr id="6" name="Picture 5">
            <a:extLst>
              <a:ext uri="{FF2B5EF4-FFF2-40B4-BE49-F238E27FC236}">
                <a16:creationId xmlns:a16="http://schemas.microsoft.com/office/drawing/2014/main" id="{BCE559DC-760D-3341-A664-E26FE21D1FA1}"/>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24225177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_Short_white">
    <p:bg>
      <p:bgPr>
        <a:solidFill>
          <a:schemeClr val="bg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838200" y="3323303"/>
            <a:ext cx="6162368" cy="2853660"/>
          </a:xfrm>
          <a:prstGeom prst="rect">
            <a:avLst/>
          </a:prstGeom>
        </p:spPr>
        <p:txBody>
          <a:bodyPr>
            <a:normAutofit/>
          </a:bodyPr>
          <a:lstStyle>
            <a:lvl1pPr marL="0" indent="0" algn="l">
              <a:buFontTx/>
              <a:buNone/>
              <a:defRPr sz="1400" b="0" i="0" baseline="0">
                <a:solidFill>
                  <a:schemeClr val="tx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838199" y="884903"/>
            <a:ext cx="6162367" cy="2260343"/>
          </a:xfrm>
        </p:spPr>
        <p:txBody>
          <a:bodyPr anchor="b" anchorCtr="0">
            <a:noAutofit/>
          </a:bodyPr>
          <a:lstStyle>
            <a:lvl1pPr algn="l">
              <a:lnSpc>
                <a:spcPct val="100000"/>
              </a:lnSpc>
              <a:defRPr sz="3200" b="1" i="0" cap="all" baseline="0">
                <a:solidFill>
                  <a:schemeClr val="tx2"/>
                </a:solidFill>
                <a:latin typeface="Arial" panose="020B0604020202020204" pitchFamily="34" charset="0"/>
                <a:cs typeface="Arial Narrow" panose="020B0604020202020204" pitchFamily="34" charset="0"/>
              </a:defRPr>
            </a:lvl1pPr>
          </a:lstStyle>
          <a:p>
            <a:r>
              <a:rPr lang="en-US" dirty="0"/>
              <a:t>Click to edit slide title with multiple lines</a:t>
            </a:r>
          </a:p>
        </p:txBody>
      </p:sp>
      <p:pic>
        <p:nvPicPr>
          <p:cNvPr id="6" name="Picture 5">
            <a:extLst>
              <a:ext uri="{FF2B5EF4-FFF2-40B4-BE49-F238E27FC236}">
                <a16:creationId xmlns:a16="http://schemas.microsoft.com/office/drawing/2014/main" id="{6E6E54EA-9087-7042-A567-75E48CF817E4}"/>
              </a:ext>
            </a:extLst>
          </p:cNvPr>
          <p:cNvPicPr>
            <a:picLocks noChangeAspect="1"/>
          </p:cNvPicPr>
          <p:nvPr userDrawn="1"/>
        </p:nvPicPr>
        <p:blipFill>
          <a:blip r:embed="rId2"/>
          <a:srcRect/>
          <a:stretch/>
        </p:blipFill>
        <p:spPr>
          <a:xfrm>
            <a:off x="9629548" y="6421980"/>
            <a:ext cx="2025650" cy="273050"/>
          </a:xfrm>
          <a:prstGeom prst="rect">
            <a:avLst/>
          </a:prstGeom>
        </p:spPr>
      </p:pic>
      <p:sp>
        <p:nvSpPr>
          <p:cNvPr id="7" name="Slide Number Placeholder 6">
            <a:extLst>
              <a:ext uri="{FF2B5EF4-FFF2-40B4-BE49-F238E27FC236}">
                <a16:creationId xmlns:a16="http://schemas.microsoft.com/office/drawing/2014/main" id="{8F4FD6C0-98E1-9C47-AB49-D25DF869A2AC}"/>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a:t>|  </a:t>
            </a:r>
            <a:fld id="{97BFF72C-5ACC-BF44-8A77-29ED5F2D29E3}" type="slidenum">
              <a:rPr lang="en-US" smtClean="0"/>
              <a:pPr/>
              <a:t>‹#›</a:t>
            </a:fld>
            <a:endParaRPr lang="en-US" dirty="0"/>
          </a:p>
        </p:txBody>
      </p:sp>
    </p:spTree>
    <p:extLst>
      <p:ext uri="{BB962C8B-B14F-4D97-AF65-F5344CB8AC3E}">
        <p14:creationId xmlns:p14="http://schemas.microsoft.com/office/powerpoint/2010/main" val="336507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ontent_red_image">
    <p:bg>
      <p:bgPr>
        <a:solidFill>
          <a:schemeClr val="tx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5722375" y="0"/>
            <a:ext cx="6469626" cy="6858000"/>
          </a:xfrm>
          <a:prstGeom prst="rect">
            <a:avLst/>
          </a:prstGeom>
        </p:spPr>
        <p:txBody>
          <a:bodyPr/>
          <a:lstStyle/>
          <a:p>
            <a:r>
              <a:rPr lang="en-US"/>
              <a:t>Click icon to add picture</a:t>
            </a:r>
            <a:endParaRPr lang="en-US" dirty="0"/>
          </a:p>
        </p:txBody>
      </p:sp>
      <p:sp>
        <p:nvSpPr>
          <p:cNvPr id="5" name="Content Placeholder 2">
            <a:extLst>
              <a:ext uri="{FF2B5EF4-FFF2-40B4-BE49-F238E27FC236}">
                <a16:creationId xmlns:a16="http://schemas.microsoft.com/office/drawing/2014/main" id="{6737BD63-9C72-3048-BDF4-063CFD6F457C}"/>
              </a:ext>
            </a:extLst>
          </p:cNvPr>
          <p:cNvSpPr>
            <a:spLocks noGrp="1"/>
          </p:cNvSpPr>
          <p:nvPr>
            <p:ph sz="half" idx="1" hasCustomPrompt="1"/>
          </p:nvPr>
        </p:nvSpPr>
        <p:spPr>
          <a:xfrm>
            <a:off x="838200" y="3323303"/>
            <a:ext cx="4156587"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6" name="Title 1">
            <a:extLst>
              <a:ext uri="{FF2B5EF4-FFF2-40B4-BE49-F238E27FC236}">
                <a16:creationId xmlns:a16="http://schemas.microsoft.com/office/drawing/2014/main" id="{DBAA934C-DA10-4844-AD59-49FE265F5BA3}"/>
              </a:ext>
            </a:extLst>
          </p:cNvPr>
          <p:cNvSpPr>
            <a:spLocks noGrp="1"/>
          </p:cNvSpPr>
          <p:nvPr>
            <p:ph type="ctrTitle" hasCustomPrompt="1"/>
          </p:nvPr>
        </p:nvSpPr>
        <p:spPr>
          <a:xfrm>
            <a:off x="838200" y="609601"/>
            <a:ext cx="4038600" cy="2535646"/>
          </a:xfrm>
        </p:spPr>
        <p:txBody>
          <a:bodyPr anchor="b" anchorCtr="0">
            <a:noAutofit/>
          </a:bodyPr>
          <a:lstStyle>
            <a:lvl1pPr algn="l">
              <a:lnSpc>
                <a:spcPct val="100000"/>
              </a:lnSpc>
              <a:defRPr sz="28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10360287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_black_image">
    <p:bg>
      <p:bgPr>
        <a:solidFill>
          <a:schemeClr val="tx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838200" y="3323303"/>
            <a:ext cx="4156587"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838200" y="609601"/>
            <a:ext cx="4038600" cy="2535646"/>
          </a:xfrm>
        </p:spPr>
        <p:txBody>
          <a:bodyPr anchor="b" anchorCtr="0">
            <a:noAutofit/>
          </a:bodyPr>
          <a:lstStyle>
            <a:lvl1pPr algn="l">
              <a:lnSpc>
                <a:spcPct val="100000"/>
              </a:lnSpc>
              <a:defRPr sz="28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5722375" y="0"/>
            <a:ext cx="6469626" cy="6858000"/>
          </a:xfrm>
          <a:prstGeom prst="rect">
            <a:avLst/>
          </a:prstGeom>
        </p:spPr>
        <p:txBody>
          <a:bodyPr/>
          <a:lstStyle/>
          <a:p>
            <a:r>
              <a:rPr lang="en-US"/>
              <a:t>Click icon to add picture</a:t>
            </a:r>
          </a:p>
        </p:txBody>
      </p:sp>
    </p:spTree>
    <p:extLst>
      <p:ext uri="{BB962C8B-B14F-4D97-AF65-F5344CB8AC3E}">
        <p14:creationId xmlns:p14="http://schemas.microsoft.com/office/powerpoint/2010/main" val="27712710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_white_image">
    <p:bg>
      <p:bgPr>
        <a:solidFill>
          <a:schemeClr val="bg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838200" y="3323303"/>
            <a:ext cx="4156587" cy="2853660"/>
          </a:xfrm>
          <a:prstGeom prst="rect">
            <a:avLst/>
          </a:prstGeom>
        </p:spPr>
        <p:txBody>
          <a:bodyPr>
            <a:normAutofit/>
          </a:bodyPr>
          <a:lstStyle>
            <a:lvl1pPr marL="0" indent="0" algn="l">
              <a:buFontTx/>
              <a:buNone/>
              <a:defRPr sz="1400" b="0" i="0" baseline="0">
                <a:solidFill>
                  <a:schemeClr val="tx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838200" y="609601"/>
            <a:ext cx="4038600" cy="2535646"/>
          </a:xfrm>
        </p:spPr>
        <p:txBody>
          <a:bodyPr anchor="b" anchorCtr="0">
            <a:noAutofit/>
          </a:bodyPr>
          <a:lstStyle>
            <a:lvl1pPr algn="l">
              <a:lnSpc>
                <a:spcPct val="100000"/>
              </a:lnSpc>
              <a:defRPr sz="2800" b="1" i="0" baseline="0">
                <a:solidFill>
                  <a:schemeClr val="tx2"/>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5722375" y="0"/>
            <a:ext cx="6469626" cy="6858000"/>
          </a:xfrm>
          <a:prstGeom prst="rect">
            <a:avLst/>
          </a:prstGeom>
        </p:spPr>
        <p:txBody>
          <a:bodyPr/>
          <a:lstStyle/>
          <a:p>
            <a:r>
              <a:rPr lang="en-US"/>
              <a:t>Click icon to add picture</a:t>
            </a:r>
          </a:p>
        </p:txBody>
      </p:sp>
    </p:spTree>
    <p:extLst>
      <p:ext uri="{BB962C8B-B14F-4D97-AF65-F5344CB8AC3E}">
        <p14:creationId xmlns:p14="http://schemas.microsoft.com/office/powerpoint/2010/main" val="368243179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_red_image ALT">
    <p:bg>
      <p:bgPr>
        <a:solidFill>
          <a:schemeClr val="tx2"/>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5980471" y="3323303"/>
            <a:ext cx="4156587"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5980471" y="609601"/>
            <a:ext cx="4038600" cy="2535646"/>
          </a:xfrm>
        </p:spPr>
        <p:txBody>
          <a:bodyPr anchor="b" anchorCtr="0">
            <a:noAutofit/>
          </a:bodyPr>
          <a:lstStyle>
            <a:lvl1pPr algn="l">
              <a:lnSpc>
                <a:spcPct val="100000"/>
              </a:lnSpc>
              <a:defRPr sz="28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5358581" cy="6858000"/>
          </a:xfrm>
          <a:prstGeom prst="rect">
            <a:avLst/>
          </a:prstGeom>
        </p:spPr>
        <p:txBody>
          <a:bodyPr/>
          <a:lstStyle/>
          <a:p>
            <a:r>
              <a:rPr lang="en-US"/>
              <a:t>Click icon to add picture</a:t>
            </a:r>
            <a:endParaRPr lang="en-US" dirty="0"/>
          </a:p>
        </p:txBody>
      </p:sp>
      <p:sp>
        <p:nvSpPr>
          <p:cNvPr id="10" name="Slide Number Placeholder 6">
            <a:extLst>
              <a:ext uri="{FF2B5EF4-FFF2-40B4-BE49-F238E27FC236}">
                <a16:creationId xmlns:a16="http://schemas.microsoft.com/office/drawing/2014/main" id="{F39853AF-EC0E-A44F-8B9E-151CC6D4C1FC}"/>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3" name="Picture 12">
            <a:extLst>
              <a:ext uri="{FF2B5EF4-FFF2-40B4-BE49-F238E27FC236}">
                <a16:creationId xmlns:a16="http://schemas.microsoft.com/office/drawing/2014/main" id="{F6EEE197-3ED9-3C4B-A1B0-42A7DA3EDB09}"/>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4942551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_red_image ALT 2">
    <p:bg>
      <p:bgPr>
        <a:solidFill>
          <a:schemeClr val="tx2"/>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7868263" y="2772697"/>
            <a:ext cx="3438832" cy="322498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7868262" y="681037"/>
            <a:ext cx="3360174" cy="1934344"/>
          </a:xfrm>
        </p:spPr>
        <p:txBody>
          <a:bodyPr anchor="b"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7305368" cy="6858000"/>
          </a:xfrm>
          <a:prstGeom prst="rect">
            <a:avLst/>
          </a:prstGeom>
        </p:spPr>
        <p:txBody>
          <a:bodyPr/>
          <a:lstStyle/>
          <a:p>
            <a:r>
              <a:rPr lang="en-US"/>
              <a:t>Click icon to add picture</a:t>
            </a:r>
            <a:endParaRPr lang="en-US" dirty="0"/>
          </a:p>
        </p:txBody>
      </p:sp>
      <p:sp>
        <p:nvSpPr>
          <p:cNvPr id="10" name="Slide Number Placeholder 6">
            <a:extLst>
              <a:ext uri="{FF2B5EF4-FFF2-40B4-BE49-F238E27FC236}">
                <a16:creationId xmlns:a16="http://schemas.microsoft.com/office/drawing/2014/main" id="{F39853AF-EC0E-A44F-8B9E-151CC6D4C1FC}"/>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3" name="Picture 12">
            <a:extLst>
              <a:ext uri="{FF2B5EF4-FFF2-40B4-BE49-F238E27FC236}">
                <a16:creationId xmlns:a16="http://schemas.microsoft.com/office/drawing/2014/main" id="{F6EEE197-3ED9-3C4B-A1B0-42A7DA3EDB09}"/>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28557648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_black_image ALT">
    <p:bg>
      <p:bgPr>
        <a:solidFill>
          <a:schemeClr val="tx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5980471" y="3323303"/>
            <a:ext cx="4156587" cy="285366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5980471" y="609601"/>
            <a:ext cx="4038600" cy="2535646"/>
          </a:xfrm>
        </p:spPr>
        <p:txBody>
          <a:bodyPr anchor="b"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5358581" cy="6858000"/>
          </a:xfrm>
          <a:prstGeom prst="rect">
            <a:avLst/>
          </a:prstGeom>
        </p:spPr>
        <p:txBody>
          <a:bodyPr/>
          <a:lstStyle/>
          <a:p>
            <a:r>
              <a:rPr lang="en-US"/>
              <a:t>Click icon to add picture</a:t>
            </a:r>
            <a:endParaRPr lang="en-US" dirty="0"/>
          </a:p>
        </p:txBody>
      </p:sp>
      <p:sp>
        <p:nvSpPr>
          <p:cNvPr id="10" name="Slide Number Placeholder 6">
            <a:extLst>
              <a:ext uri="{FF2B5EF4-FFF2-40B4-BE49-F238E27FC236}">
                <a16:creationId xmlns:a16="http://schemas.microsoft.com/office/drawing/2014/main" id="{F39853AF-EC0E-A44F-8B9E-151CC6D4C1FC}"/>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3" name="Picture 12">
            <a:extLst>
              <a:ext uri="{FF2B5EF4-FFF2-40B4-BE49-F238E27FC236}">
                <a16:creationId xmlns:a16="http://schemas.microsoft.com/office/drawing/2014/main" id="{F6EEE197-3ED9-3C4B-A1B0-42A7DA3EDB09}"/>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32014675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_black_image ALT 2">
    <p:bg>
      <p:bgPr>
        <a:solidFill>
          <a:schemeClr val="tx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7868263" y="2772697"/>
            <a:ext cx="3438832" cy="3224980"/>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7868262" y="681037"/>
            <a:ext cx="3360174" cy="1934344"/>
          </a:xfrm>
        </p:spPr>
        <p:txBody>
          <a:bodyPr anchor="b"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7305368" cy="6858000"/>
          </a:xfrm>
          <a:prstGeom prst="rect">
            <a:avLst/>
          </a:prstGeom>
        </p:spPr>
        <p:txBody>
          <a:bodyPr/>
          <a:lstStyle/>
          <a:p>
            <a:r>
              <a:rPr lang="en-US"/>
              <a:t>Click icon to add picture</a:t>
            </a:r>
            <a:endParaRPr lang="en-US" dirty="0"/>
          </a:p>
        </p:txBody>
      </p:sp>
      <p:sp>
        <p:nvSpPr>
          <p:cNvPr id="10" name="Slide Number Placeholder 6">
            <a:extLst>
              <a:ext uri="{FF2B5EF4-FFF2-40B4-BE49-F238E27FC236}">
                <a16:creationId xmlns:a16="http://schemas.microsoft.com/office/drawing/2014/main" id="{F39853AF-EC0E-A44F-8B9E-151CC6D4C1FC}"/>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3" name="Picture 12">
            <a:extLst>
              <a:ext uri="{FF2B5EF4-FFF2-40B4-BE49-F238E27FC236}">
                <a16:creationId xmlns:a16="http://schemas.microsoft.com/office/drawing/2014/main" id="{F6EEE197-3ED9-3C4B-A1B0-42A7DA3EDB09}"/>
              </a:ext>
            </a:extLst>
          </p:cNvPr>
          <p:cNvPicPr>
            <a:picLocks noChangeAspect="1"/>
          </p:cNvPicPr>
          <p:nvPr userDrawn="1"/>
        </p:nvPicPr>
        <p:blipFill>
          <a:blip r:embed="rId2"/>
          <a:stretch>
            <a:fillRect/>
          </a:stretch>
        </p:blipFill>
        <p:spPr>
          <a:xfrm>
            <a:off x="9655574" y="6421980"/>
            <a:ext cx="2025650" cy="273050"/>
          </a:xfrm>
          <a:prstGeom prst="rect">
            <a:avLst/>
          </a:prstGeom>
        </p:spPr>
      </p:pic>
    </p:spTree>
    <p:extLst>
      <p:ext uri="{BB962C8B-B14F-4D97-AF65-F5344CB8AC3E}">
        <p14:creationId xmlns:p14="http://schemas.microsoft.com/office/powerpoint/2010/main" val="4613246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_C_red">
    <p:bg>
      <p:bgPr>
        <a:solidFill>
          <a:schemeClr val="tx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048D0-1836-F948-BB96-269312D8DC9F}"/>
              </a:ext>
            </a:extLst>
          </p:cNvPr>
          <p:cNvSpPr>
            <a:spLocks noGrp="1"/>
          </p:cNvSpPr>
          <p:nvPr>
            <p:ph type="ctrTitle" hasCustomPrompt="1"/>
          </p:nvPr>
        </p:nvSpPr>
        <p:spPr>
          <a:xfrm>
            <a:off x="925032" y="1733107"/>
            <a:ext cx="5723860" cy="1925711"/>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Presentation Title LONG VERSION WITH MULTIPLE LINES</a:t>
            </a:r>
          </a:p>
        </p:txBody>
      </p:sp>
      <p:pic>
        <p:nvPicPr>
          <p:cNvPr id="6" name="Picture 5">
            <a:extLst>
              <a:ext uri="{FF2B5EF4-FFF2-40B4-BE49-F238E27FC236}">
                <a16:creationId xmlns:a16="http://schemas.microsoft.com/office/drawing/2014/main" id="{173D83DE-D6F4-324F-A8FF-A7F86E34F679}"/>
              </a:ext>
            </a:extLst>
          </p:cNvPr>
          <p:cNvPicPr>
            <a:picLocks noChangeAspect="1"/>
          </p:cNvPicPr>
          <p:nvPr userDrawn="1"/>
        </p:nvPicPr>
        <p:blipFill>
          <a:blip r:embed="rId2"/>
          <a:stretch>
            <a:fillRect/>
          </a:stretch>
        </p:blipFill>
        <p:spPr>
          <a:xfrm>
            <a:off x="8555074" y="5432648"/>
            <a:ext cx="3200400" cy="1225296"/>
          </a:xfrm>
          <a:prstGeom prst="rect">
            <a:avLst/>
          </a:prstGeom>
        </p:spPr>
      </p:pic>
      <p:sp>
        <p:nvSpPr>
          <p:cNvPr id="5" name="Text Placeholder 5">
            <a:extLst>
              <a:ext uri="{FF2B5EF4-FFF2-40B4-BE49-F238E27FC236}">
                <a16:creationId xmlns:a16="http://schemas.microsoft.com/office/drawing/2014/main" id="{95BDDABA-C480-294B-A9C3-E2EF45BA53A1}"/>
              </a:ext>
            </a:extLst>
          </p:cNvPr>
          <p:cNvSpPr>
            <a:spLocks noGrp="1"/>
          </p:cNvSpPr>
          <p:nvPr>
            <p:ph type="body" sz="quarter" idx="10" hasCustomPrompt="1"/>
          </p:nvPr>
        </p:nvSpPr>
        <p:spPr>
          <a:xfrm>
            <a:off x="925032" y="3997960"/>
            <a:ext cx="5723860" cy="422275"/>
          </a:xfrm>
          <a:prstGeom prst="rect">
            <a:avLst/>
          </a:prstGeom>
        </p:spPr>
        <p:txBody>
          <a:bodyPr>
            <a:normAutofit/>
          </a:bodyPr>
          <a:lstStyle>
            <a:lvl1pPr marL="0" indent="0" algn="l">
              <a:buNone/>
              <a:defRPr sz="1800" baseline="0">
                <a:solidFill>
                  <a:schemeClr val="bg1"/>
                </a:solidFill>
                <a:latin typeface="Arial" panose="020B0604020202020204" pitchFamily="34" charset="0"/>
              </a:defRPr>
            </a:lvl1pPr>
          </a:lstStyle>
          <a:p>
            <a:pPr lvl="0"/>
            <a:fld id="{B12F79BA-C2C3-8C46-B36F-217636A2AEB3}" type="datetime4">
              <a:rPr lang="en-US" smtClean="0"/>
              <a:t>September 13, 2021</a:t>
            </a:fld>
            <a:endParaRPr lang="en-US" dirty="0"/>
          </a:p>
        </p:txBody>
      </p:sp>
    </p:spTree>
    <p:extLst>
      <p:ext uri="{BB962C8B-B14F-4D97-AF65-F5344CB8AC3E}">
        <p14:creationId xmlns:p14="http://schemas.microsoft.com/office/powerpoint/2010/main" val="152693618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_white_image ALT">
    <p:bg>
      <p:bgPr>
        <a:solidFill>
          <a:schemeClr val="bg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5980471" y="3323303"/>
            <a:ext cx="4156587" cy="2853660"/>
          </a:xfrm>
          <a:prstGeom prst="rect">
            <a:avLst/>
          </a:prstGeom>
        </p:spPr>
        <p:txBody>
          <a:bodyPr>
            <a:normAutofit/>
          </a:bodyPr>
          <a:lstStyle>
            <a:lvl1pPr marL="0" indent="0" algn="l">
              <a:buFontTx/>
              <a:buNone/>
              <a:defRPr sz="1400" b="0" i="0" baseline="0">
                <a:solidFill>
                  <a:schemeClr val="tx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5980471" y="609601"/>
            <a:ext cx="4038600" cy="2535646"/>
          </a:xfrm>
        </p:spPr>
        <p:txBody>
          <a:bodyPr anchor="b" anchorCtr="0">
            <a:noAutofit/>
          </a:bodyPr>
          <a:lstStyle>
            <a:lvl1pPr algn="l">
              <a:lnSpc>
                <a:spcPct val="100000"/>
              </a:lnSpc>
              <a:defRPr sz="2400" b="1" i="0" baseline="0">
                <a:solidFill>
                  <a:schemeClr val="tx2"/>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5358581" cy="6858000"/>
          </a:xfrm>
          <a:prstGeom prst="rect">
            <a:avLst/>
          </a:prstGeom>
        </p:spPr>
        <p:txBody>
          <a:bodyPr/>
          <a:lstStyle/>
          <a:p>
            <a:r>
              <a:rPr lang="en-US"/>
              <a:t>Click icon to add picture</a:t>
            </a:r>
            <a:endParaRPr lang="en-US" dirty="0"/>
          </a:p>
        </p:txBody>
      </p:sp>
      <p:pic>
        <p:nvPicPr>
          <p:cNvPr id="7" name="Picture 6">
            <a:extLst>
              <a:ext uri="{FF2B5EF4-FFF2-40B4-BE49-F238E27FC236}">
                <a16:creationId xmlns:a16="http://schemas.microsoft.com/office/drawing/2014/main" id="{E98A2AEB-0299-D240-BBB5-C8C214265F5B}"/>
              </a:ext>
            </a:extLst>
          </p:cNvPr>
          <p:cNvPicPr>
            <a:picLocks noChangeAspect="1"/>
          </p:cNvPicPr>
          <p:nvPr userDrawn="1"/>
        </p:nvPicPr>
        <p:blipFill>
          <a:blip r:embed="rId2"/>
          <a:srcRect/>
          <a:stretch/>
        </p:blipFill>
        <p:spPr>
          <a:xfrm>
            <a:off x="9629548" y="6421980"/>
            <a:ext cx="2025650" cy="273050"/>
          </a:xfrm>
          <a:prstGeom prst="rect">
            <a:avLst/>
          </a:prstGeom>
        </p:spPr>
      </p:pic>
      <p:sp>
        <p:nvSpPr>
          <p:cNvPr id="8" name="Slide Number Placeholder 6">
            <a:extLst>
              <a:ext uri="{FF2B5EF4-FFF2-40B4-BE49-F238E27FC236}">
                <a16:creationId xmlns:a16="http://schemas.microsoft.com/office/drawing/2014/main" id="{70B8C52B-1F7F-FC40-B5FB-71A1FA47F509}"/>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dirty="0"/>
              <a:t>|  </a:t>
            </a:r>
            <a:fld id="{97BFF72C-5ACC-BF44-8A77-29ED5F2D29E3}" type="slidenum">
              <a:rPr lang="en-US" smtClean="0"/>
              <a:pPr/>
              <a:t>‹#›</a:t>
            </a:fld>
            <a:endParaRPr lang="en-US" dirty="0"/>
          </a:p>
        </p:txBody>
      </p:sp>
    </p:spTree>
    <p:extLst>
      <p:ext uri="{BB962C8B-B14F-4D97-AF65-F5344CB8AC3E}">
        <p14:creationId xmlns:p14="http://schemas.microsoft.com/office/powerpoint/2010/main" val="720573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_white_image ALT 2">
    <p:bg>
      <p:bgPr>
        <a:solidFill>
          <a:schemeClr val="bg1"/>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7868263" y="2772697"/>
            <a:ext cx="3438832" cy="3224980"/>
          </a:xfrm>
          <a:prstGeom prst="rect">
            <a:avLst/>
          </a:prstGeom>
        </p:spPr>
        <p:txBody>
          <a:bodyPr>
            <a:normAutofit/>
          </a:bodyPr>
          <a:lstStyle>
            <a:lvl1pPr marL="0" indent="0" algn="l">
              <a:buFontTx/>
              <a:buNone/>
              <a:defRPr sz="1400" b="0" i="0" baseline="0">
                <a:solidFill>
                  <a:schemeClr val="tx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7868262" y="681037"/>
            <a:ext cx="3360174" cy="1934344"/>
          </a:xfrm>
        </p:spPr>
        <p:txBody>
          <a:bodyPr anchor="b" anchorCtr="0">
            <a:noAutofit/>
          </a:bodyPr>
          <a:lstStyle>
            <a:lvl1pPr algn="l">
              <a:lnSpc>
                <a:spcPct val="100000"/>
              </a:lnSpc>
              <a:defRPr sz="2400" b="1" i="0" baseline="0">
                <a:solidFill>
                  <a:schemeClr val="tx2"/>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0"/>
            <a:ext cx="7305368" cy="6858000"/>
          </a:xfrm>
          <a:prstGeom prst="rect">
            <a:avLst/>
          </a:prstGeom>
        </p:spPr>
        <p:txBody>
          <a:bodyPr/>
          <a:lstStyle/>
          <a:p>
            <a:r>
              <a:rPr lang="en-US"/>
              <a:t>Click icon to add picture</a:t>
            </a:r>
            <a:endParaRPr lang="en-US" dirty="0"/>
          </a:p>
        </p:txBody>
      </p:sp>
      <p:pic>
        <p:nvPicPr>
          <p:cNvPr id="7" name="Picture 6">
            <a:extLst>
              <a:ext uri="{FF2B5EF4-FFF2-40B4-BE49-F238E27FC236}">
                <a16:creationId xmlns:a16="http://schemas.microsoft.com/office/drawing/2014/main" id="{E1C2B06D-3F13-7F44-A6DB-B0C08EB2448C}"/>
              </a:ext>
            </a:extLst>
          </p:cNvPr>
          <p:cNvPicPr>
            <a:picLocks noChangeAspect="1"/>
          </p:cNvPicPr>
          <p:nvPr userDrawn="1"/>
        </p:nvPicPr>
        <p:blipFill>
          <a:blip r:embed="rId2"/>
          <a:srcRect/>
          <a:stretch/>
        </p:blipFill>
        <p:spPr>
          <a:xfrm>
            <a:off x="9629548" y="6421980"/>
            <a:ext cx="2025650" cy="273050"/>
          </a:xfrm>
          <a:prstGeom prst="rect">
            <a:avLst/>
          </a:prstGeom>
        </p:spPr>
      </p:pic>
      <p:sp>
        <p:nvSpPr>
          <p:cNvPr id="8" name="Slide Number Placeholder 6">
            <a:extLst>
              <a:ext uri="{FF2B5EF4-FFF2-40B4-BE49-F238E27FC236}">
                <a16:creationId xmlns:a16="http://schemas.microsoft.com/office/drawing/2014/main" id="{5D199E36-2A71-BD4E-AC75-2790769FE5DD}"/>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dirty="0"/>
              <a:t>|  </a:t>
            </a:r>
            <a:fld id="{97BFF72C-5ACC-BF44-8A77-29ED5F2D29E3}" type="slidenum">
              <a:rPr lang="en-US" smtClean="0"/>
              <a:pPr/>
              <a:t>‹#›</a:t>
            </a:fld>
            <a:endParaRPr lang="en-US" dirty="0"/>
          </a:p>
        </p:txBody>
      </p:sp>
    </p:spTree>
    <p:extLst>
      <p:ext uri="{BB962C8B-B14F-4D97-AF65-F5344CB8AC3E}">
        <p14:creationId xmlns:p14="http://schemas.microsoft.com/office/powerpoint/2010/main" val="41503920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_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3FE0124-2439-0944-8454-A0615BA3B2AE}"/>
              </a:ext>
            </a:extLst>
          </p:cNvPr>
          <p:cNvSpPr>
            <a:spLocks noGrp="1"/>
          </p:cNvSpPr>
          <p:nvPr>
            <p:ph type="title" hasCustomPrompt="1"/>
          </p:nvPr>
        </p:nvSpPr>
        <p:spPr>
          <a:xfrm>
            <a:off x="838200" y="2766218"/>
            <a:ext cx="10515600" cy="1325563"/>
          </a:xfrm>
        </p:spPr>
        <p:txBody>
          <a:bodyPr/>
          <a:lstStyle>
            <a:lvl1pPr algn="ctr">
              <a:defRPr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151816748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Section_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A4AE9-125A-EB48-9892-E4F876E1531B}"/>
              </a:ext>
            </a:extLst>
          </p:cNvPr>
          <p:cNvSpPr>
            <a:spLocks noGrp="1"/>
          </p:cNvSpPr>
          <p:nvPr>
            <p:ph type="title" hasCustomPrompt="1"/>
          </p:nvPr>
        </p:nvSpPr>
        <p:spPr>
          <a:xfrm>
            <a:off x="838200" y="2766218"/>
            <a:ext cx="10515600" cy="1325563"/>
          </a:xfrm>
        </p:spPr>
        <p:txBody>
          <a:bodyPr/>
          <a:lstStyle>
            <a:lvl1pPr algn="ctr">
              <a:defRPr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25370153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_2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3647EBE-2F75-4648-A475-10CC72F9D9B8}"/>
              </a:ext>
            </a:extLst>
          </p:cNvPr>
          <p:cNvSpPr>
            <a:spLocks noGrp="1"/>
          </p:cNvSpPr>
          <p:nvPr>
            <p:ph sz="half" idx="1" hasCustomPrompt="1"/>
          </p:nvPr>
        </p:nvSpPr>
        <p:spPr>
          <a:xfrm>
            <a:off x="4788310" y="3057525"/>
            <a:ext cx="6272979" cy="3119438"/>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text</a:t>
            </a:r>
          </a:p>
        </p:txBody>
      </p:sp>
      <p:sp>
        <p:nvSpPr>
          <p:cNvPr id="11" name="Title 1">
            <a:extLst>
              <a:ext uri="{FF2B5EF4-FFF2-40B4-BE49-F238E27FC236}">
                <a16:creationId xmlns:a16="http://schemas.microsoft.com/office/drawing/2014/main" id="{1E15B609-97D9-7C42-A3A0-91EE73A5190E}"/>
              </a:ext>
            </a:extLst>
          </p:cNvPr>
          <p:cNvSpPr>
            <a:spLocks noGrp="1"/>
          </p:cNvSpPr>
          <p:nvPr>
            <p:ph type="ctrTitle" hasCustomPrompt="1"/>
          </p:nvPr>
        </p:nvSpPr>
        <p:spPr>
          <a:xfrm>
            <a:off x="4788310" y="609601"/>
            <a:ext cx="6272979" cy="2212257"/>
          </a:xfrm>
        </p:spPr>
        <p:txBody>
          <a:bodyPr anchor="b" anchorCtr="0">
            <a:noAutofit/>
          </a:bodyPr>
          <a:lstStyle>
            <a:lvl1pPr algn="l">
              <a:lnSpc>
                <a:spcPct val="100000"/>
              </a:lnSpc>
              <a:defRPr sz="28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0" y="1"/>
            <a:ext cx="4038600" cy="3057832"/>
          </a:xfrm>
          <a:prstGeom prst="rect">
            <a:avLst/>
          </a:prstGeom>
        </p:spPr>
        <p:txBody>
          <a:bodyPr/>
          <a:lstStyle>
            <a:lvl1pPr>
              <a:defRPr>
                <a:solidFill>
                  <a:schemeClr val="bg1"/>
                </a:solidFill>
              </a:defRPr>
            </a:lvl1pPr>
          </a:lstStyle>
          <a:p>
            <a:r>
              <a:rPr lang="en-US"/>
              <a:t>Click icon to add picture</a:t>
            </a:r>
            <a:endParaRPr lang="en-US" dirty="0"/>
          </a:p>
        </p:txBody>
      </p:sp>
      <p:sp>
        <p:nvSpPr>
          <p:cNvPr id="4" name="Picture Placeholder 3">
            <a:extLst>
              <a:ext uri="{FF2B5EF4-FFF2-40B4-BE49-F238E27FC236}">
                <a16:creationId xmlns:a16="http://schemas.microsoft.com/office/drawing/2014/main" id="{EC6321C0-258F-D34E-BE40-4EED71D3F270}"/>
              </a:ext>
            </a:extLst>
          </p:cNvPr>
          <p:cNvSpPr>
            <a:spLocks noGrp="1"/>
          </p:cNvSpPr>
          <p:nvPr>
            <p:ph type="pic" sz="quarter" idx="13"/>
          </p:nvPr>
        </p:nvSpPr>
        <p:spPr>
          <a:xfrm>
            <a:off x="-1" y="3057525"/>
            <a:ext cx="4038600" cy="3800475"/>
          </a:xfrm>
          <a:prstGeom prst="rect">
            <a:avLst/>
          </a:prstGeom>
        </p:spPr>
        <p:txBody>
          <a:bodyPr/>
          <a:lstStyle>
            <a:lvl1pPr>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07613463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_red_4 images">
    <p:bg>
      <p:bgPr>
        <a:solidFill>
          <a:schemeClr val="tx2"/>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0F103C77-269E-7948-80B7-D18301C9CD36}"/>
              </a:ext>
            </a:extLst>
          </p:cNvPr>
          <p:cNvSpPr>
            <a:spLocks noGrp="1"/>
          </p:cNvSpPr>
          <p:nvPr>
            <p:ph type="pic" sz="quarter" idx="10"/>
          </p:nvPr>
        </p:nvSpPr>
        <p:spPr>
          <a:xfrm>
            <a:off x="7727950" y="1"/>
            <a:ext cx="4464050" cy="3057832"/>
          </a:xfrm>
          <a:prstGeom prst="rect">
            <a:avLst/>
          </a:prstGeom>
        </p:spPr>
        <p:txBody>
          <a:bodyPr/>
          <a:lstStyle>
            <a:lvl1pPr>
              <a:defRPr>
                <a:solidFill>
                  <a:schemeClr val="bg1"/>
                </a:solidFill>
              </a:defRPr>
            </a:lvl1pPr>
          </a:lstStyle>
          <a:p>
            <a:r>
              <a:rPr lang="en-US"/>
              <a:t>Click icon to add picture</a:t>
            </a:r>
            <a:endParaRPr lang="en-US" dirty="0"/>
          </a:p>
        </p:txBody>
      </p:sp>
      <p:sp>
        <p:nvSpPr>
          <p:cNvPr id="9" name="Picture Placeholder 3">
            <a:extLst>
              <a:ext uri="{FF2B5EF4-FFF2-40B4-BE49-F238E27FC236}">
                <a16:creationId xmlns:a16="http://schemas.microsoft.com/office/drawing/2014/main" id="{D109AF83-4E96-1042-9566-7179A12D8485}"/>
              </a:ext>
            </a:extLst>
          </p:cNvPr>
          <p:cNvSpPr>
            <a:spLocks noGrp="1"/>
          </p:cNvSpPr>
          <p:nvPr>
            <p:ph type="pic" sz="quarter" idx="13"/>
          </p:nvPr>
        </p:nvSpPr>
        <p:spPr>
          <a:xfrm>
            <a:off x="8153399" y="3057525"/>
            <a:ext cx="4038600" cy="3800475"/>
          </a:xfrm>
          <a:prstGeom prst="rect">
            <a:avLst/>
          </a:prstGeom>
        </p:spPr>
        <p:txBody>
          <a:bodyPr/>
          <a:lstStyle>
            <a:lvl1pPr>
              <a:defRPr>
                <a:solidFill>
                  <a:schemeClr val="bg1"/>
                </a:solidFill>
              </a:defRPr>
            </a:lvl1pPr>
          </a:lstStyle>
          <a:p>
            <a:r>
              <a:rPr lang="en-US"/>
              <a:t>Click icon to add picture</a:t>
            </a:r>
          </a:p>
        </p:txBody>
      </p:sp>
      <p:sp>
        <p:nvSpPr>
          <p:cNvPr id="11" name="Content Placeholder 2">
            <a:extLst>
              <a:ext uri="{FF2B5EF4-FFF2-40B4-BE49-F238E27FC236}">
                <a16:creationId xmlns:a16="http://schemas.microsoft.com/office/drawing/2014/main" id="{AA22398D-70D0-5A4D-8D7E-49CE23151A13}"/>
              </a:ext>
            </a:extLst>
          </p:cNvPr>
          <p:cNvSpPr>
            <a:spLocks noGrp="1"/>
          </p:cNvSpPr>
          <p:nvPr>
            <p:ph sz="half" idx="1" hasCustomPrompt="1"/>
          </p:nvPr>
        </p:nvSpPr>
        <p:spPr>
          <a:xfrm>
            <a:off x="789037" y="2772697"/>
            <a:ext cx="3084873" cy="3500284"/>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overview text</a:t>
            </a:r>
          </a:p>
        </p:txBody>
      </p:sp>
      <p:sp>
        <p:nvSpPr>
          <p:cNvPr id="12" name="Title 1">
            <a:extLst>
              <a:ext uri="{FF2B5EF4-FFF2-40B4-BE49-F238E27FC236}">
                <a16:creationId xmlns:a16="http://schemas.microsoft.com/office/drawing/2014/main" id="{83BFA674-315C-B944-9163-4B98FE49308C}"/>
              </a:ext>
            </a:extLst>
          </p:cNvPr>
          <p:cNvSpPr>
            <a:spLocks noGrp="1"/>
          </p:cNvSpPr>
          <p:nvPr>
            <p:ph type="ctrTitle" hasCustomPrompt="1"/>
          </p:nvPr>
        </p:nvSpPr>
        <p:spPr>
          <a:xfrm>
            <a:off x="789036" y="681037"/>
            <a:ext cx="3360174" cy="1934344"/>
          </a:xfrm>
        </p:spPr>
        <p:txBody>
          <a:bodyPr anchor="b" anchorCtr="0">
            <a:noAutofit/>
          </a:bodyPr>
          <a:lstStyle>
            <a:lvl1pPr algn="l">
              <a:lnSpc>
                <a:spcPct val="100000"/>
              </a:lnSpc>
              <a:defRPr sz="18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13" name="Picture Placeholder 4">
            <a:extLst>
              <a:ext uri="{FF2B5EF4-FFF2-40B4-BE49-F238E27FC236}">
                <a16:creationId xmlns:a16="http://schemas.microsoft.com/office/drawing/2014/main" id="{F2E9A1B8-9E0D-1E4E-9CA6-3F69E0DF0F20}"/>
              </a:ext>
            </a:extLst>
          </p:cNvPr>
          <p:cNvSpPr>
            <a:spLocks noGrp="1"/>
          </p:cNvSpPr>
          <p:nvPr>
            <p:ph type="pic" sz="quarter" idx="14"/>
          </p:nvPr>
        </p:nvSpPr>
        <p:spPr>
          <a:xfrm>
            <a:off x="4405313" y="0"/>
            <a:ext cx="3322637" cy="3057525"/>
          </a:xfrm>
          <a:prstGeom prst="rect">
            <a:avLst/>
          </a:prstGeom>
        </p:spPr>
        <p:txBody>
          <a:bodyPr/>
          <a:lstStyle>
            <a:lvl1pPr>
              <a:defRPr>
                <a:solidFill>
                  <a:schemeClr val="bg1"/>
                </a:solidFill>
              </a:defRPr>
            </a:lvl1pPr>
          </a:lstStyle>
          <a:p>
            <a:r>
              <a:rPr lang="en-US"/>
              <a:t>Click icon to add picture</a:t>
            </a:r>
            <a:endParaRPr lang="en-US" dirty="0"/>
          </a:p>
        </p:txBody>
      </p:sp>
      <p:sp>
        <p:nvSpPr>
          <p:cNvPr id="14" name="Picture Placeholder 9">
            <a:extLst>
              <a:ext uri="{FF2B5EF4-FFF2-40B4-BE49-F238E27FC236}">
                <a16:creationId xmlns:a16="http://schemas.microsoft.com/office/drawing/2014/main" id="{32FB970B-8C8F-4348-A127-C3106F97CBA2}"/>
              </a:ext>
            </a:extLst>
          </p:cNvPr>
          <p:cNvSpPr>
            <a:spLocks noGrp="1"/>
          </p:cNvSpPr>
          <p:nvPr>
            <p:ph type="pic" sz="quarter" idx="15"/>
          </p:nvPr>
        </p:nvSpPr>
        <p:spPr>
          <a:xfrm>
            <a:off x="4405313" y="3057525"/>
            <a:ext cx="3748087" cy="3800475"/>
          </a:xfrm>
          <a:prstGeom prst="rect">
            <a:avLst/>
          </a:prstGeom>
        </p:spPr>
        <p:txBody>
          <a:bodyPr/>
          <a:lstStyle>
            <a:lvl1pPr>
              <a:defRPr>
                <a:solidFill>
                  <a:schemeClr val="bg1"/>
                </a:solidFill>
              </a:defRPr>
            </a:lvl1pPr>
          </a:lstStyle>
          <a:p>
            <a:r>
              <a:rPr lang="en-US"/>
              <a:t>Click icon to add picture</a:t>
            </a:r>
          </a:p>
        </p:txBody>
      </p:sp>
    </p:spTree>
    <p:extLst>
      <p:ext uri="{BB962C8B-B14F-4D97-AF65-F5344CB8AC3E}">
        <p14:creationId xmlns:p14="http://schemas.microsoft.com/office/powerpoint/2010/main" val="290807664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_black_4 images">
    <p:bg>
      <p:bgPr>
        <a:solidFill>
          <a:schemeClr val="tx1"/>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3F4624B5-5EFA-F44E-B599-7EEC72773A75}"/>
              </a:ext>
            </a:extLst>
          </p:cNvPr>
          <p:cNvSpPr>
            <a:spLocks noGrp="1"/>
          </p:cNvSpPr>
          <p:nvPr>
            <p:ph type="pic" sz="quarter" idx="10"/>
          </p:nvPr>
        </p:nvSpPr>
        <p:spPr>
          <a:xfrm>
            <a:off x="7727950" y="1"/>
            <a:ext cx="4464050" cy="3057832"/>
          </a:xfrm>
          <a:prstGeom prst="rect">
            <a:avLst/>
          </a:prstGeom>
        </p:spPr>
        <p:txBody>
          <a:bodyPr/>
          <a:lstStyle>
            <a:lvl1pPr>
              <a:defRPr>
                <a:solidFill>
                  <a:schemeClr val="bg1"/>
                </a:solidFill>
              </a:defRPr>
            </a:lvl1pPr>
          </a:lstStyle>
          <a:p>
            <a:r>
              <a:rPr lang="en-US"/>
              <a:t>Click icon to add picture</a:t>
            </a:r>
            <a:endParaRPr lang="en-US" dirty="0"/>
          </a:p>
        </p:txBody>
      </p:sp>
      <p:sp>
        <p:nvSpPr>
          <p:cNvPr id="9" name="Picture Placeholder 3">
            <a:extLst>
              <a:ext uri="{FF2B5EF4-FFF2-40B4-BE49-F238E27FC236}">
                <a16:creationId xmlns:a16="http://schemas.microsoft.com/office/drawing/2014/main" id="{6EAF9729-DD94-0648-8322-F062634430B3}"/>
              </a:ext>
            </a:extLst>
          </p:cNvPr>
          <p:cNvSpPr>
            <a:spLocks noGrp="1"/>
          </p:cNvSpPr>
          <p:nvPr>
            <p:ph type="pic" sz="quarter" idx="13"/>
          </p:nvPr>
        </p:nvSpPr>
        <p:spPr>
          <a:xfrm>
            <a:off x="8153399" y="3057525"/>
            <a:ext cx="4038600" cy="3800475"/>
          </a:xfrm>
          <a:prstGeom prst="rect">
            <a:avLst/>
          </a:prstGeom>
        </p:spPr>
        <p:txBody>
          <a:bodyPr/>
          <a:lstStyle>
            <a:lvl1pPr>
              <a:defRPr>
                <a:solidFill>
                  <a:schemeClr val="bg1"/>
                </a:solidFill>
              </a:defRPr>
            </a:lvl1pPr>
          </a:lstStyle>
          <a:p>
            <a:r>
              <a:rPr lang="en-US"/>
              <a:t>Click icon to add picture</a:t>
            </a:r>
            <a:endParaRPr lang="en-US" dirty="0"/>
          </a:p>
        </p:txBody>
      </p:sp>
      <p:sp>
        <p:nvSpPr>
          <p:cNvPr id="11" name="Content Placeholder 2">
            <a:extLst>
              <a:ext uri="{FF2B5EF4-FFF2-40B4-BE49-F238E27FC236}">
                <a16:creationId xmlns:a16="http://schemas.microsoft.com/office/drawing/2014/main" id="{EAA0B3E5-6BD7-7543-A477-B56C7DE952A9}"/>
              </a:ext>
            </a:extLst>
          </p:cNvPr>
          <p:cNvSpPr>
            <a:spLocks noGrp="1"/>
          </p:cNvSpPr>
          <p:nvPr>
            <p:ph sz="half" idx="1" hasCustomPrompt="1"/>
          </p:nvPr>
        </p:nvSpPr>
        <p:spPr>
          <a:xfrm>
            <a:off x="789037" y="2772697"/>
            <a:ext cx="3084873" cy="3500284"/>
          </a:xfrm>
          <a:prstGeom prst="rect">
            <a:avLst/>
          </a:prstGeom>
        </p:spPr>
        <p:txBody>
          <a:bodyPr>
            <a:normAutofit/>
          </a:bodyPr>
          <a:lstStyle>
            <a:lvl1pPr marL="0" indent="0" algn="l">
              <a:buFontTx/>
              <a:buNone/>
              <a:defRPr sz="1400" b="0" i="0" baseline="0">
                <a:solidFill>
                  <a:schemeClr val="bg1"/>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overview text</a:t>
            </a:r>
          </a:p>
        </p:txBody>
      </p:sp>
      <p:sp>
        <p:nvSpPr>
          <p:cNvPr id="12" name="Title 1">
            <a:extLst>
              <a:ext uri="{FF2B5EF4-FFF2-40B4-BE49-F238E27FC236}">
                <a16:creationId xmlns:a16="http://schemas.microsoft.com/office/drawing/2014/main" id="{2C0D2281-CB9A-B041-A31F-804FC47FA8DE}"/>
              </a:ext>
            </a:extLst>
          </p:cNvPr>
          <p:cNvSpPr>
            <a:spLocks noGrp="1"/>
          </p:cNvSpPr>
          <p:nvPr>
            <p:ph type="ctrTitle" hasCustomPrompt="1"/>
          </p:nvPr>
        </p:nvSpPr>
        <p:spPr>
          <a:xfrm>
            <a:off x="789036" y="681037"/>
            <a:ext cx="3360174" cy="1934344"/>
          </a:xfrm>
        </p:spPr>
        <p:txBody>
          <a:bodyPr anchor="b" anchorCtr="0">
            <a:noAutofit/>
          </a:bodyPr>
          <a:lstStyle>
            <a:lvl1pPr algn="l">
              <a:lnSpc>
                <a:spcPct val="100000"/>
              </a:lnSpc>
              <a:defRPr sz="18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13" name="Picture Placeholder 4">
            <a:extLst>
              <a:ext uri="{FF2B5EF4-FFF2-40B4-BE49-F238E27FC236}">
                <a16:creationId xmlns:a16="http://schemas.microsoft.com/office/drawing/2014/main" id="{D5D0BED8-BF24-8942-AB6E-E45F5B4FF55F}"/>
              </a:ext>
            </a:extLst>
          </p:cNvPr>
          <p:cNvSpPr>
            <a:spLocks noGrp="1"/>
          </p:cNvSpPr>
          <p:nvPr>
            <p:ph type="pic" sz="quarter" idx="14"/>
          </p:nvPr>
        </p:nvSpPr>
        <p:spPr>
          <a:xfrm>
            <a:off x="4405313" y="0"/>
            <a:ext cx="3322637" cy="3057525"/>
          </a:xfrm>
          <a:prstGeom prst="rect">
            <a:avLst/>
          </a:prstGeom>
        </p:spPr>
        <p:txBody>
          <a:bodyPr/>
          <a:lstStyle>
            <a:lvl1pPr>
              <a:defRPr>
                <a:solidFill>
                  <a:schemeClr val="bg1"/>
                </a:solidFill>
              </a:defRPr>
            </a:lvl1pPr>
          </a:lstStyle>
          <a:p>
            <a:r>
              <a:rPr lang="en-US"/>
              <a:t>Click icon to add picture</a:t>
            </a:r>
            <a:endParaRPr lang="en-US" dirty="0"/>
          </a:p>
        </p:txBody>
      </p:sp>
      <p:sp>
        <p:nvSpPr>
          <p:cNvPr id="14" name="Picture Placeholder 9">
            <a:extLst>
              <a:ext uri="{FF2B5EF4-FFF2-40B4-BE49-F238E27FC236}">
                <a16:creationId xmlns:a16="http://schemas.microsoft.com/office/drawing/2014/main" id="{AFBC5267-469F-D74D-8F54-83FE4B0801A3}"/>
              </a:ext>
            </a:extLst>
          </p:cNvPr>
          <p:cNvSpPr>
            <a:spLocks noGrp="1"/>
          </p:cNvSpPr>
          <p:nvPr>
            <p:ph type="pic" sz="quarter" idx="15"/>
          </p:nvPr>
        </p:nvSpPr>
        <p:spPr>
          <a:xfrm>
            <a:off x="4405313" y="3057525"/>
            <a:ext cx="3748087" cy="3800475"/>
          </a:xfrm>
          <a:prstGeom prst="rect">
            <a:avLst/>
          </a:prstGeom>
        </p:spPr>
        <p:txBody>
          <a:bodyPr/>
          <a:lstStyle>
            <a:lvl1pPr>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42721704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tent_white_4 images">
    <p:bg>
      <p:bgPr>
        <a:solidFill>
          <a:schemeClr val="bg1"/>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88D38BB-3AE3-CE42-AD2B-187BB93C9760}"/>
              </a:ext>
            </a:extLst>
          </p:cNvPr>
          <p:cNvSpPr>
            <a:spLocks noGrp="1"/>
          </p:cNvSpPr>
          <p:nvPr>
            <p:ph type="pic" sz="quarter" idx="10"/>
          </p:nvPr>
        </p:nvSpPr>
        <p:spPr>
          <a:xfrm>
            <a:off x="7727950" y="1"/>
            <a:ext cx="4464050" cy="3057832"/>
          </a:xfrm>
          <a:prstGeom prst="rect">
            <a:avLst/>
          </a:prstGeom>
        </p:spPr>
        <p:txBody>
          <a:bodyPr/>
          <a:lstStyle/>
          <a:p>
            <a:r>
              <a:rPr lang="en-US"/>
              <a:t>Click icon to add picture</a:t>
            </a:r>
            <a:endParaRPr lang="en-US" dirty="0"/>
          </a:p>
        </p:txBody>
      </p:sp>
      <p:sp>
        <p:nvSpPr>
          <p:cNvPr id="4" name="Picture Placeholder 3">
            <a:extLst>
              <a:ext uri="{FF2B5EF4-FFF2-40B4-BE49-F238E27FC236}">
                <a16:creationId xmlns:a16="http://schemas.microsoft.com/office/drawing/2014/main" id="{EC6321C0-258F-D34E-BE40-4EED71D3F270}"/>
              </a:ext>
            </a:extLst>
          </p:cNvPr>
          <p:cNvSpPr>
            <a:spLocks noGrp="1"/>
          </p:cNvSpPr>
          <p:nvPr>
            <p:ph type="pic" sz="quarter" idx="13"/>
          </p:nvPr>
        </p:nvSpPr>
        <p:spPr>
          <a:xfrm>
            <a:off x="8153399" y="3057525"/>
            <a:ext cx="4038600" cy="3800475"/>
          </a:xfrm>
          <a:prstGeom prst="rect">
            <a:avLst/>
          </a:prstGeom>
        </p:spPr>
        <p:txBody>
          <a:bodyPr/>
          <a:lstStyle/>
          <a:p>
            <a:r>
              <a:rPr lang="en-US"/>
              <a:t>Click icon to add picture</a:t>
            </a:r>
          </a:p>
        </p:txBody>
      </p:sp>
      <p:sp>
        <p:nvSpPr>
          <p:cNvPr id="6" name="Content Placeholder 2">
            <a:extLst>
              <a:ext uri="{FF2B5EF4-FFF2-40B4-BE49-F238E27FC236}">
                <a16:creationId xmlns:a16="http://schemas.microsoft.com/office/drawing/2014/main" id="{675525EF-4A76-B245-A49A-4C8B530C8EC1}"/>
              </a:ext>
            </a:extLst>
          </p:cNvPr>
          <p:cNvSpPr>
            <a:spLocks noGrp="1"/>
          </p:cNvSpPr>
          <p:nvPr>
            <p:ph sz="half" idx="1" hasCustomPrompt="1"/>
          </p:nvPr>
        </p:nvSpPr>
        <p:spPr>
          <a:xfrm>
            <a:off x="789037" y="2772697"/>
            <a:ext cx="3084873" cy="3500284"/>
          </a:xfrm>
          <a:prstGeom prst="rect">
            <a:avLst/>
          </a:prstGeom>
        </p:spPr>
        <p:txBody>
          <a:bodyPr>
            <a:normAutofit/>
          </a:bodyPr>
          <a:lstStyle>
            <a:lvl1pPr marL="0" indent="0" algn="l">
              <a:buFontTx/>
              <a:buNone/>
              <a:defRPr sz="1400" b="0" i="0" baseline="0">
                <a:solidFill>
                  <a:schemeClr val="tx1">
                    <a:lumMod val="95000"/>
                    <a:lumOff val="5000"/>
                  </a:schemeClr>
                </a:solidFill>
                <a:latin typeface="Arial" panose="020B0604020202020204" pitchFamily="34" charset="0"/>
                <a:cs typeface="Arial" panose="020B0604020202020204" pitchFamily="34" charset="0"/>
              </a:defRPr>
            </a:lvl1pPr>
            <a:lvl2pPr marL="457200" indent="0" algn="l">
              <a:buFontTx/>
              <a:buNone/>
              <a:defRPr sz="1400"/>
            </a:lvl2pPr>
            <a:lvl3pPr marL="914400" indent="0" algn="l">
              <a:buFontTx/>
              <a:buNone/>
              <a:defRPr sz="1400"/>
            </a:lvl3pPr>
            <a:lvl4pPr marL="1371600" indent="0" algn="l">
              <a:buFontTx/>
              <a:buNone/>
              <a:defRPr sz="1400"/>
            </a:lvl4pPr>
            <a:lvl5pPr marL="1828800" indent="0" algn="l">
              <a:buFontTx/>
              <a:buNone/>
              <a:defRPr sz="1400"/>
            </a:lvl5pPr>
          </a:lstStyle>
          <a:p>
            <a:pPr lvl="0"/>
            <a:r>
              <a:rPr lang="en-US" dirty="0"/>
              <a:t>Click to edit slide overview text</a:t>
            </a:r>
          </a:p>
        </p:txBody>
      </p:sp>
      <p:sp>
        <p:nvSpPr>
          <p:cNvPr id="7" name="Title 1">
            <a:extLst>
              <a:ext uri="{FF2B5EF4-FFF2-40B4-BE49-F238E27FC236}">
                <a16:creationId xmlns:a16="http://schemas.microsoft.com/office/drawing/2014/main" id="{208B9E01-F96C-5D4D-942E-F82330466795}"/>
              </a:ext>
            </a:extLst>
          </p:cNvPr>
          <p:cNvSpPr>
            <a:spLocks noGrp="1"/>
          </p:cNvSpPr>
          <p:nvPr>
            <p:ph type="ctrTitle" hasCustomPrompt="1"/>
          </p:nvPr>
        </p:nvSpPr>
        <p:spPr>
          <a:xfrm>
            <a:off x="789036" y="681037"/>
            <a:ext cx="3360174" cy="1934344"/>
          </a:xfrm>
        </p:spPr>
        <p:txBody>
          <a:bodyPr anchor="b" anchorCtr="0">
            <a:noAutofit/>
          </a:bodyPr>
          <a:lstStyle>
            <a:lvl1pPr algn="l">
              <a:lnSpc>
                <a:spcPct val="100000"/>
              </a:lnSpc>
              <a:defRPr sz="1800" b="1" i="0" cap="all" baseline="0">
                <a:solidFill>
                  <a:schemeClr val="tx2"/>
                </a:solidFill>
                <a:latin typeface="Arial" panose="020B0604020202020204" pitchFamily="34" charset="0"/>
                <a:cs typeface="Arial" panose="020B0604020202020204" pitchFamily="34" charset="0"/>
              </a:defRPr>
            </a:lvl1pPr>
          </a:lstStyle>
          <a:p>
            <a:r>
              <a:rPr lang="en-US" dirty="0"/>
              <a:t>Click to edit slide title</a:t>
            </a:r>
          </a:p>
        </p:txBody>
      </p:sp>
      <p:sp>
        <p:nvSpPr>
          <p:cNvPr id="5" name="Picture Placeholder 4">
            <a:extLst>
              <a:ext uri="{FF2B5EF4-FFF2-40B4-BE49-F238E27FC236}">
                <a16:creationId xmlns:a16="http://schemas.microsoft.com/office/drawing/2014/main" id="{F8E24DD8-E3CB-C44E-B124-2FED3EAC172C}"/>
              </a:ext>
            </a:extLst>
          </p:cNvPr>
          <p:cNvSpPr>
            <a:spLocks noGrp="1"/>
          </p:cNvSpPr>
          <p:nvPr>
            <p:ph type="pic" sz="quarter" idx="14"/>
          </p:nvPr>
        </p:nvSpPr>
        <p:spPr>
          <a:xfrm>
            <a:off x="4405313" y="0"/>
            <a:ext cx="3322637" cy="3057525"/>
          </a:xfrm>
          <a:prstGeom prst="rect">
            <a:avLst/>
          </a:prstGeom>
        </p:spPr>
        <p:txBody>
          <a:bodyPr/>
          <a:lstStyle/>
          <a:p>
            <a:r>
              <a:rPr lang="en-US"/>
              <a:t>Click icon to add picture</a:t>
            </a:r>
            <a:endParaRPr lang="en-US" dirty="0"/>
          </a:p>
        </p:txBody>
      </p:sp>
      <p:sp>
        <p:nvSpPr>
          <p:cNvPr id="10" name="Picture Placeholder 9">
            <a:extLst>
              <a:ext uri="{FF2B5EF4-FFF2-40B4-BE49-F238E27FC236}">
                <a16:creationId xmlns:a16="http://schemas.microsoft.com/office/drawing/2014/main" id="{943D30A8-A144-EF45-AFF8-031FA5665C07}"/>
              </a:ext>
            </a:extLst>
          </p:cNvPr>
          <p:cNvSpPr>
            <a:spLocks noGrp="1"/>
          </p:cNvSpPr>
          <p:nvPr>
            <p:ph type="pic" sz="quarter" idx="15"/>
          </p:nvPr>
        </p:nvSpPr>
        <p:spPr>
          <a:xfrm>
            <a:off x="4405313" y="3057525"/>
            <a:ext cx="3748087" cy="3800475"/>
          </a:xfrm>
          <a:prstGeom prst="rect">
            <a:avLst/>
          </a:prstGeom>
        </p:spPr>
        <p:txBody>
          <a:bodyPr/>
          <a:lstStyle/>
          <a:p>
            <a:r>
              <a:rPr lang="en-US"/>
              <a:t>Click icon to add picture</a:t>
            </a:r>
          </a:p>
        </p:txBody>
      </p:sp>
    </p:spTree>
    <p:extLst>
      <p:ext uri="{BB962C8B-B14F-4D97-AF65-F5344CB8AC3E}">
        <p14:creationId xmlns:p14="http://schemas.microsoft.com/office/powerpoint/2010/main" val="51403506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tent_columns_red">
    <p:bg>
      <p:bgPr>
        <a:solidFill>
          <a:schemeClr val="tx2"/>
        </a:solid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13" name="Title 1">
            <a:extLst>
              <a:ext uri="{FF2B5EF4-FFF2-40B4-BE49-F238E27FC236}">
                <a16:creationId xmlns:a16="http://schemas.microsoft.com/office/drawing/2014/main" id="{886D4D86-56C1-4E4E-B383-67AECBB472A9}"/>
              </a:ext>
            </a:extLst>
          </p:cNvPr>
          <p:cNvSpPr>
            <a:spLocks noGrp="1"/>
          </p:cNvSpPr>
          <p:nvPr>
            <p:ph type="ctrTitle" hasCustomPrompt="1"/>
          </p:nvPr>
        </p:nvSpPr>
        <p:spPr>
          <a:xfrm>
            <a:off x="838200" y="882466"/>
            <a:ext cx="10103069" cy="1154756"/>
          </a:xfrm>
        </p:spPr>
        <p:txBody>
          <a:bodyPr anchor="b" anchorCtr="0">
            <a:noAutofit/>
          </a:bodyPr>
          <a:lstStyle>
            <a:lvl1pPr algn="l">
              <a:lnSpc>
                <a:spcPct val="100000"/>
              </a:lnSpc>
              <a:defRPr sz="2800" b="1" i="0" cap="none"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cxnSp>
        <p:nvCxnSpPr>
          <p:cNvPr id="14" name="Straight Connector 13">
            <a:extLst>
              <a:ext uri="{FF2B5EF4-FFF2-40B4-BE49-F238E27FC236}">
                <a16:creationId xmlns:a16="http://schemas.microsoft.com/office/drawing/2014/main" id="{E32351E9-95AC-3E41-9B94-396FA0B1B68D}"/>
              </a:ext>
            </a:extLst>
          </p:cNvPr>
          <p:cNvCxnSpPr/>
          <p:nvPr userDrawn="1"/>
        </p:nvCxnSpPr>
        <p:spPr>
          <a:xfrm>
            <a:off x="4114144" y="2265363"/>
            <a:ext cx="0" cy="38797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4AFFB0A-4269-EF4E-A8CB-6BEC49D0ED29}"/>
              </a:ext>
            </a:extLst>
          </p:cNvPr>
          <p:cNvCxnSpPr/>
          <p:nvPr userDrawn="1"/>
        </p:nvCxnSpPr>
        <p:spPr>
          <a:xfrm>
            <a:off x="7676699" y="2265363"/>
            <a:ext cx="0" cy="38797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 Placeholder 9">
            <a:extLst>
              <a:ext uri="{FF2B5EF4-FFF2-40B4-BE49-F238E27FC236}">
                <a16:creationId xmlns:a16="http://schemas.microsoft.com/office/drawing/2014/main" id="{B49F8244-950E-0E48-BB9B-F4A9A9C6458C}"/>
              </a:ext>
            </a:extLst>
          </p:cNvPr>
          <p:cNvSpPr>
            <a:spLocks noGrp="1"/>
          </p:cNvSpPr>
          <p:nvPr>
            <p:ph type="body" sz="quarter" idx="15" hasCustomPrompt="1"/>
          </p:nvPr>
        </p:nvSpPr>
        <p:spPr>
          <a:xfrm>
            <a:off x="837748" y="2269571"/>
            <a:ext cx="2988997" cy="694147"/>
          </a:xfrm>
          <a:prstGeom prst="rect">
            <a:avLst/>
          </a:prstGeom>
          <a:noFill/>
        </p:spPr>
        <p:txBody>
          <a:bodyPr>
            <a:noAutofit/>
          </a:bodyPr>
          <a:lstStyle>
            <a:lvl1pPr marL="0" indent="0">
              <a:buFontTx/>
              <a:buNone/>
              <a:defRPr sz="1600" b="1" i="0" cap="all" baseline="0">
                <a:solidFill>
                  <a:schemeClr val="tx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2" name="Content Placeholder 3">
            <a:extLst>
              <a:ext uri="{FF2B5EF4-FFF2-40B4-BE49-F238E27FC236}">
                <a16:creationId xmlns:a16="http://schemas.microsoft.com/office/drawing/2014/main" id="{5F1E4186-1E70-2F45-A4C9-B6CBDEF54B4A}"/>
              </a:ext>
            </a:extLst>
          </p:cNvPr>
          <p:cNvSpPr>
            <a:spLocks noGrp="1"/>
          </p:cNvSpPr>
          <p:nvPr>
            <p:ph sz="quarter" idx="19" hasCustomPrompt="1"/>
          </p:nvPr>
        </p:nvSpPr>
        <p:spPr>
          <a:xfrm>
            <a:off x="838200"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3" name="Text Placeholder 9">
            <a:extLst>
              <a:ext uri="{FF2B5EF4-FFF2-40B4-BE49-F238E27FC236}">
                <a16:creationId xmlns:a16="http://schemas.microsoft.com/office/drawing/2014/main" id="{55987EEB-8FDA-DF44-AD42-B46114DCEFD5}"/>
              </a:ext>
            </a:extLst>
          </p:cNvPr>
          <p:cNvSpPr>
            <a:spLocks noGrp="1"/>
          </p:cNvSpPr>
          <p:nvPr>
            <p:ph type="body" sz="quarter" idx="20" hasCustomPrompt="1"/>
          </p:nvPr>
        </p:nvSpPr>
        <p:spPr>
          <a:xfrm>
            <a:off x="4413250" y="2269571"/>
            <a:ext cx="2988997" cy="694147"/>
          </a:xfrm>
          <a:prstGeom prst="rect">
            <a:avLst/>
          </a:prstGeom>
          <a:noFill/>
        </p:spPr>
        <p:txBody>
          <a:bodyPr>
            <a:noAutofit/>
          </a:bodyPr>
          <a:lstStyle>
            <a:lvl1pPr marL="0" indent="0">
              <a:buFontTx/>
              <a:buNone/>
              <a:defRPr sz="1600" b="1" i="0" cap="all" baseline="0">
                <a:solidFill>
                  <a:schemeClr val="tx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4" name="Content Placeholder 3">
            <a:extLst>
              <a:ext uri="{FF2B5EF4-FFF2-40B4-BE49-F238E27FC236}">
                <a16:creationId xmlns:a16="http://schemas.microsoft.com/office/drawing/2014/main" id="{DDE38711-42C9-6D49-A75F-8EE74BACC623}"/>
              </a:ext>
            </a:extLst>
          </p:cNvPr>
          <p:cNvSpPr>
            <a:spLocks noGrp="1"/>
          </p:cNvSpPr>
          <p:nvPr>
            <p:ph sz="quarter" idx="21" hasCustomPrompt="1"/>
          </p:nvPr>
        </p:nvSpPr>
        <p:spPr>
          <a:xfrm>
            <a:off x="4413702"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5" name="Text Placeholder 9">
            <a:extLst>
              <a:ext uri="{FF2B5EF4-FFF2-40B4-BE49-F238E27FC236}">
                <a16:creationId xmlns:a16="http://schemas.microsoft.com/office/drawing/2014/main" id="{B294B225-7051-7D45-8E1D-068BDE22CCE1}"/>
              </a:ext>
            </a:extLst>
          </p:cNvPr>
          <p:cNvSpPr>
            <a:spLocks noGrp="1"/>
          </p:cNvSpPr>
          <p:nvPr>
            <p:ph type="body" sz="quarter" idx="22" hasCustomPrompt="1"/>
          </p:nvPr>
        </p:nvSpPr>
        <p:spPr>
          <a:xfrm>
            <a:off x="7966696" y="2269571"/>
            <a:ext cx="2988997" cy="694147"/>
          </a:xfrm>
          <a:prstGeom prst="rect">
            <a:avLst/>
          </a:prstGeom>
          <a:noFill/>
        </p:spPr>
        <p:txBody>
          <a:bodyPr>
            <a:noAutofit/>
          </a:bodyPr>
          <a:lstStyle>
            <a:lvl1pPr marL="0" indent="0">
              <a:buFontTx/>
              <a:buNone/>
              <a:defRPr sz="1600" b="1" i="0" cap="all" baseline="0">
                <a:solidFill>
                  <a:schemeClr val="tx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6" name="Content Placeholder 3">
            <a:extLst>
              <a:ext uri="{FF2B5EF4-FFF2-40B4-BE49-F238E27FC236}">
                <a16:creationId xmlns:a16="http://schemas.microsoft.com/office/drawing/2014/main" id="{9133C24A-3680-F94F-932E-BFE8410E974D}"/>
              </a:ext>
            </a:extLst>
          </p:cNvPr>
          <p:cNvSpPr>
            <a:spLocks noGrp="1"/>
          </p:cNvSpPr>
          <p:nvPr>
            <p:ph sz="quarter" idx="23" hasCustomPrompt="1"/>
          </p:nvPr>
        </p:nvSpPr>
        <p:spPr>
          <a:xfrm>
            <a:off x="7967148"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Tree>
    <p:extLst>
      <p:ext uri="{BB962C8B-B14F-4D97-AF65-F5344CB8AC3E}">
        <p14:creationId xmlns:p14="http://schemas.microsoft.com/office/powerpoint/2010/main" val="393189539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_columns_red 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11" name="Title 1">
            <a:extLst>
              <a:ext uri="{FF2B5EF4-FFF2-40B4-BE49-F238E27FC236}">
                <a16:creationId xmlns:a16="http://schemas.microsoft.com/office/drawing/2014/main" id="{59C231A2-4079-C142-A30E-FD4330F999C9}"/>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3" name="Text Placeholder 9">
            <a:extLst>
              <a:ext uri="{FF2B5EF4-FFF2-40B4-BE49-F238E27FC236}">
                <a16:creationId xmlns:a16="http://schemas.microsoft.com/office/drawing/2014/main" id="{9AC06A8C-E80C-2144-8C6B-3AD26235AE46}"/>
              </a:ext>
            </a:extLst>
          </p:cNvPr>
          <p:cNvSpPr>
            <a:spLocks noGrp="1"/>
          </p:cNvSpPr>
          <p:nvPr>
            <p:ph type="body" sz="quarter" idx="15" hasCustomPrompt="1"/>
          </p:nvPr>
        </p:nvSpPr>
        <p:spPr>
          <a:xfrm>
            <a:off x="5014461" y="2269571"/>
            <a:ext cx="2988997" cy="694147"/>
          </a:xfrm>
          <a:prstGeom prst="rect">
            <a:avLst/>
          </a:prstGeom>
          <a:noFill/>
        </p:spPr>
        <p:txBody>
          <a:bodyPr>
            <a:noAutofit/>
          </a:bodyPr>
          <a:lstStyle>
            <a:lvl1pPr marL="0" indent="0">
              <a:buFontTx/>
              <a:buNone/>
              <a:defRPr sz="1600" b="1" i="0" cap="all" baseline="0">
                <a:solidFill>
                  <a:schemeClr val="tx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4" name="Text Placeholder 11">
            <a:extLst>
              <a:ext uri="{FF2B5EF4-FFF2-40B4-BE49-F238E27FC236}">
                <a16:creationId xmlns:a16="http://schemas.microsoft.com/office/drawing/2014/main" id="{6EB29AB7-EF85-F14D-84FB-2489036F5643}"/>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sp>
        <p:nvSpPr>
          <p:cNvPr id="17" name="Content Placeholder 3">
            <a:extLst>
              <a:ext uri="{FF2B5EF4-FFF2-40B4-BE49-F238E27FC236}">
                <a16:creationId xmlns:a16="http://schemas.microsoft.com/office/drawing/2014/main" id="{F0DC0FE5-9492-3748-A02C-BFE5C2EE64C8}"/>
              </a:ext>
            </a:extLst>
          </p:cNvPr>
          <p:cNvSpPr>
            <a:spLocks noGrp="1"/>
          </p:cNvSpPr>
          <p:nvPr>
            <p:ph sz="quarter" idx="19" hasCustomPrompt="1"/>
          </p:nvPr>
        </p:nvSpPr>
        <p:spPr>
          <a:xfrm>
            <a:off x="501491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8" name="Text Placeholder 9">
            <a:extLst>
              <a:ext uri="{FF2B5EF4-FFF2-40B4-BE49-F238E27FC236}">
                <a16:creationId xmlns:a16="http://schemas.microsoft.com/office/drawing/2014/main" id="{0801D973-D4E6-F946-824B-5E3C34E88CDC}"/>
              </a:ext>
            </a:extLst>
          </p:cNvPr>
          <p:cNvSpPr>
            <a:spLocks noGrp="1"/>
          </p:cNvSpPr>
          <p:nvPr>
            <p:ph type="body" sz="quarter" idx="20" hasCustomPrompt="1"/>
          </p:nvPr>
        </p:nvSpPr>
        <p:spPr>
          <a:xfrm>
            <a:off x="8092941" y="2269571"/>
            <a:ext cx="2988997" cy="694147"/>
          </a:xfrm>
          <a:prstGeom prst="rect">
            <a:avLst/>
          </a:prstGeom>
          <a:noFill/>
        </p:spPr>
        <p:txBody>
          <a:bodyPr>
            <a:noAutofit/>
          </a:bodyPr>
          <a:lstStyle>
            <a:lvl1pPr marL="0" indent="0">
              <a:buFontTx/>
              <a:buNone/>
              <a:defRPr sz="1600" b="1" i="0" cap="all" baseline="0">
                <a:solidFill>
                  <a:schemeClr val="tx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9" name="Content Placeholder 3">
            <a:extLst>
              <a:ext uri="{FF2B5EF4-FFF2-40B4-BE49-F238E27FC236}">
                <a16:creationId xmlns:a16="http://schemas.microsoft.com/office/drawing/2014/main" id="{DDDFFD65-4213-0748-88CD-FD0B7985CBB7}"/>
              </a:ext>
            </a:extLst>
          </p:cNvPr>
          <p:cNvSpPr>
            <a:spLocks noGrp="1"/>
          </p:cNvSpPr>
          <p:nvPr>
            <p:ph sz="quarter" idx="21" hasCustomPrompt="1"/>
          </p:nvPr>
        </p:nvSpPr>
        <p:spPr>
          <a:xfrm>
            <a:off x="809339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5">
            <a:extLst>
              <a:ext uri="{FF2B5EF4-FFF2-40B4-BE49-F238E27FC236}">
                <a16:creationId xmlns:a16="http://schemas.microsoft.com/office/drawing/2014/main" id="{7D2B0047-6066-4545-9771-4A7C869FC687}"/>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Arial" panose="020B0604020202020204" pitchFamily="34"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1794558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_C_black">
    <p:bg>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048D0-1836-F948-BB96-269312D8DC9F}"/>
              </a:ext>
            </a:extLst>
          </p:cNvPr>
          <p:cNvSpPr>
            <a:spLocks noGrp="1"/>
          </p:cNvSpPr>
          <p:nvPr>
            <p:ph type="ctrTitle" hasCustomPrompt="1"/>
          </p:nvPr>
        </p:nvSpPr>
        <p:spPr>
          <a:xfrm>
            <a:off x="925032" y="1733107"/>
            <a:ext cx="5723860" cy="1925711"/>
          </a:xfrm>
        </p:spPr>
        <p:txBody>
          <a:bodyPr anchor="b" anchorCtr="0">
            <a:noAutofit/>
          </a:bodyPr>
          <a:lstStyle>
            <a:lvl1pPr algn="l">
              <a:lnSpc>
                <a:spcPct val="100000"/>
              </a:lnSpc>
              <a:defRPr sz="32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Presentation Title LONG VERSION WITH MULTIPLE LINES</a:t>
            </a:r>
          </a:p>
        </p:txBody>
      </p:sp>
      <p:pic>
        <p:nvPicPr>
          <p:cNvPr id="5" name="Picture 4">
            <a:extLst>
              <a:ext uri="{FF2B5EF4-FFF2-40B4-BE49-F238E27FC236}">
                <a16:creationId xmlns:a16="http://schemas.microsoft.com/office/drawing/2014/main" id="{FCE73D03-15BD-014A-A9F7-9BD7AF8C3A31}"/>
              </a:ext>
            </a:extLst>
          </p:cNvPr>
          <p:cNvPicPr>
            <a:picLocks noChangeAspect="1"/>
          </p:cNvPicPr>
          <p:nvPr userDrawn="1"/>
        </p:nvPicPr>
        <p:blipFill>
          <a:blip r:embed="rId2"/>
          <a:stretch>
            <a:fillRect/>
          </a:stretch>
        </p:blipFill>
        <p:spPr>
          <a:xfrm>
            <a:off x="8555074" y="5432648"/>
            <a:ext cx="3200400" cy="1225296"/>
          </a:xfrm>
          <a:prstGeom prst="rect">
            <a:avLst/>
          </a:prstGeom>
        </p:spPr>
      </p:pic>
      <p:sp>
        <p:nvSpPr>
          <p:cNvPr id="6" name="Text Placeholder 5">
            <a:extLst>
              <a:ext uri="{FF2B5EF4-FFF2-40B4-BE49-F238E27FC236}">
                <a16:creationId xmlns:a16="http://schemas.microsoft.com/office/drawing/2014/main" id="{25073A25-DD07-1340-B4B7-17B10379756F}"/>
              </a:ext>
            </a:extLst>
          </p:cNvPr>
          <p:cNvSpPr>
            <a:spLocks noGrp="1"/>
          </p:cNvSpPr>
          <p:nvPr>
            <p:ph type="body" sz="quarter" idx="10" hasCustomPrompt="1"/>
          </p:nvPr>
        </p:nvSpPr>
        <p:spPr>
          <a:xfrm>
            <a:off x="925032" y="3997960"/>
            <a:ext cx="2606675" cy="422275"/>
          </a:xfrm>
          <a:prstGeom prst="rect">
            <a:avLst/>
          </a:prstGeom>
        </p:spPr>
        <p:txBody>
          <a:bodyPr>
            <a:normAutofit/>
          </a:bodyPr>
          <a:lstStyle>
            <a:lvl1pPr marL="0" indent="0" algn="l">
              <a:buNone/>
              <a:defRPr sz="1800" baseline="0">
                <a:solidFill>
                  <a:schemeClr val="tx2"/>
                </a:solidFill>
                <a:latin typeface="Arial" panose="020B0604020202020204" pitchFamily="34" charset="0"/>
              </a:defRPr>
            </a:lvl1pPr>
          </a:lstStyle>
          <a:p>
            <a:pPr lvl="0"/>
            <a:fld id="{137DCF85-C447-AE4B-9BDB-BCE5CF318609}" type="datetime4">
              <a:rPr lang="en-US" smtClean="0"/>
              <a:t>September 6, 2021</a:t>
            </a:fld>
            <a:endParaRPr lang="en-US" dirty="0"/>
          </a:p>
        </p:txBody>
      </p:sp>
    </p:spTree>
    <p:extLst>
      <p:ext uri="{BB962C8B-B14F-4D97-AF65-F5344CB8AC3E}">
        <p14:creationId xmlns:p14="http://schemas.microsoft.com/office/powerpoint/2010/main" val="6113046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ntent_columns_black">
    <p:bg>
      <p:bgPr>
        <a:solidFill>
          <a:schemeClr val="tx1"/>
        </a:solid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13" name="Title 1">
            <a:extLst>
              <a:ext uri="{FF2B5EF4-FFF2-40B4-BE49-F238E27FC236}">
                <a16:creationId xmlns:a16="http://schemas.microsoft.com/office/drawing/2014/main" id="{7BDCEF83-4C03-1540-8FD7-87D64FE7AF6D}"/>
              </a:ext>
            </a:extLst>
          </p:cNvPr>
          <p:cNvSpPr>
            <a:spLocks noGrp="1"/>
          </p:cNvSpPr>
          <p:nvPr>
            <p:ph type="ctrTitle" hasCustomPrompt="1"/>
          </p:nvPr>
        </p:nvSpPr>
        <p:spPr>
          <a:xfrm>
            <a:off x="838200" y="882466"/>
            <a:ext cx="10103069" cy="1154756"/>
          </a:xfrm>
        </p:spPr>
        <p:txBody>
          <a:bodyPr anchor="b" anchorCtr="0">
            <a:noAutofit/>
          </a:bodyPr>
          <a:lstStyle>
            <a:lvl1pPr algn="l">
              <a:lnSpc>
                <a:spcPct val="100000"/>
              </a:lnSpc>
              <a:defRPr sz="2800" b="1" i="0" cap="none"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cxnSp>
        <p:nvCxnSpPr>
          <p:cNvPr id="14" name="Straight Connector 13">
            <a:extLst>
              <a:ext uri="{FF2B5EF4-FFF2-40B4-BE49-F238E27FC236}">
                <a16:creationId xmlns:a16="http://schemas.microsoft.com/office/drawing/2014/main" id="{4CA79A2C-A13D-2D4C-B9E8-C9664B5CD25E}"/>
              </a:ext>
            </a:extLst>
          </p:cNvPr>
          <p:cNvCxnSpPr/>
          <p:nvPr userDrawn="1"/>
        </p:nvCxnSpPr>
        <p:spPr>
          <a:xfrm>
            <a:off x="4114144" y="2265363"/>
            <a:ext cx="0" cy="38797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D66D258-6242-A34E-B930-C698E25525CD}"/>
              </a:ext>
            </a:extLst>
          </p:cNvPr>
          <p:cNvCxnSpPr/>
          <p:nvPr userDrawn="1"/>
        </p:nvCxnSpPr>
        <p:spPr>
          <a:xfrm>
            <a:off x="7676699" y="2265363"/>
            <a:ext cx="0" cy="38797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 Placeholder 9">
            <a:extLst>
              <a:ext uri="{FF2B5EF4-FFF2-40B4-BE49-F238E27FC236}">
                <a16:creationId xmlns:a16="http://schemas.microsoft.com/office/drawing/2014/main" id="{AED91392-AA16-6A4C-8E7E-C2A4F543196E}"/>
              </a:ext>
            </a:extLst>
          </p:cNvPr>
          <p:cNvSpPr>
            <a:spLocks noGrp="1"/>
          </p:cNvSpPr>
          <p:nvPr>
            <p:ph type="body" sz="quarter" idx="15" hasCustomPrompt="1"/>
          </p:nvPr>
        </p:nvSpPr>
        <p:spPr>
          <a:xfrm>
            <a:off x="837748"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2" name="Content Placeholder 3">
            <a:extLst>
              <a:ext uri="{FF2B5EF4-FFF2-40B4-BE49-F238E27FC236}">
                <a16:creationId xmlns:a16="http://schemas.microsoft.com/office/drawing/2014/main" id="{246F8F2E-BDEF-B74A-95F5-E8C05F83FC8E}"/>
              </a:ext>
            </a:extLst>
          </p:cNvPr>
          <p:cNvSpPr>
            <a:spLocks noGrp="1"/>
          </p:cNvSpPr>
          <p:nvPr>
            <p:ph sz="quarter" idx="19" hasCustomPrompt="1"/>
          </p:nvPr>
        </p:nvSpPr>
        <p:spPr>
          <a:xfrm>
            <a:off x="838200"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3" name="Text Placeholder 9">
            <a:extLst>
              <a:ext uri="{FF2B5EF4-FFF2-40B4-BE49-F238E27FC236}">
                <a16:creationId xmlns:a16="http://schemas.microsoft.com/office/drawing/2014/main" id="{813E4453-521E-174B-9488-7B31D9D60CC5}"/>
              </a:ext>
            </a:extLst>
          </p:cNvPr>
          <p:cNvSpPr>
            <a:spLocks noGrp="1"/>
          </p:cNvSpPr>
          <p:nvPr>
            <p:ph type="body" sz="quarter" idx="20" hasCustomPrompt="1"/>
          </p:nvPr>
        </p:nvSpPr>
        <p:spPr>
          <a:xfrm>
            <a:off x="4413250"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4" name="Content Placeholder 3">
            <a:extLst>
              <a:ext uri="{FF2B5EF4-FFF2-40B4-BE49-F238E27FC236}">
                <a16:creationId xmlns:a16="http://schemas.microsoft.com/office/drawing/2014/main" id="{5A34013A-06FD-6640-8DB0-FC16E160A472}"/>
              </a:ext>
            </a:extLst>
          </p:cNvPr>
          <p:cNvSpPr>
            <a:spLocks noGrp="1"/>
          </p:cNvSpPr>
          <p:nvPr>
            <p:ph sz="quarter" idx="21" hasCustomPrompt="1"/>
          </p:nvPr>
        </p:nvSpPr>
        <p:spPr>
          <a:xfrm>
            <a:off x="4413702"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5" name="Text Placeholder 9">
            <a:extLst>
              <a:ext uri="{FF2B5EF4-FFF2-40B4-BE49-F238E27FC236}">
                <a16:creationId xmlns:a16="http://schemas.microsoft.com/office/drawing/2014/main" id="{CBDBD18D-D586-7941-875D-DFEA83253893}"/>
              </a:ext>
            </a:extLst>
          </p:cNvPr>
          <p:cNvSpPr>
            <a:spLocks noGrp="1"/>
          </p:cNvSpPr>
          <p:nvPr>
            <p:ph type="body" sz="quarter" idx="22" hasCustomPrompt="1"/>
          </p:nvPr>
        </p:nvSpPr>
        <p:spPr>
          <a:xfrm>
            <a:off x="7966696"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6" name="Content Placeholder 3">
            <a:extLst>
              <a:ext uri="{FF2B5EF4-FFF2-40B4-BE49-F238E27FC236}">
                <a16:creationId xmlns:a16="http://schemas.microsoft.com/office/drawing/2014/main" id="{07C1A933-5332-CA49-9FAF-AF4AC536C8ED}"/>
              </a:ext>
            </a:extLst>
          </p:cNvPr>
          <p:cNvSpPr>
            <a:spLocks noGrp="1"/>
          </p:cNvSpPr>
          <p:nvPr>
            <p:ph sz="quarter" idx="23" hasCustomPrompt="1"/>
          </p:nvPr>
        </p:nvSpPr>
        <p:spPr>
          <a:xfrm>
            <a:off x="7967148"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Tree>
    <p:extLst>
      <p:ext uri="{BB962C8B-B14F-4D97-AF65-F5344CB8AC3E}">
        <p14:creationId xmlns:p14="http://schemas.microsoft.com/office/powerpoint/2010/main" val="11069413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ntent_columns_black 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11" name="Title 1">
            <a:extLst>
              <a:ext uri="{FF2B5EF4-FFF2-40B4-BE49-F238E27FC236}">
                <a16:creationId xmlns:a16="http://schemas.microsoft.com/office/drawing/2014/main" id="{8B862D9D-B1D9-D241-BBC4-55C2568E150E}"/>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3" name="Text Placeholder 9">
            <a:extLst>
              <a:ext uri="{FF2B5EF4-FFF2-40B4-BE49-F238E27FC236}">
                <a16:creationId xmlns:a16="http://schemas.microsoft.com/office/drawing/2014/main" id="{62F8C19E-2B9D-6040-972F-2228E70442C9}"/>
              </a:ext>
            </a:extLst>
          </p:cNvPr>
          <p:cNvSpPr>
            <a:spLocks noGrp="1"/>
          </p:cNvSpPr>
          <p:nvPr>
            <p:ph type="body" sz="quarter" idx="15" hasCustomPrompt="1"/>
          </p:nvPr>
        </p:nvSpPr>
        <p:spPr>
          <a:xfrm>
            <a:off x="501446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4" name="Text Placeholder 11">
            <a:extLst>
              <a:ext uri="{FF2B5EF4-FFF2-40B4-BE49-F238E27FC236}">
                <a16:creationId xmlns:a16="http://schemas.microsoft.com/office/drawing/2014/main" id="{B4F07CAA-8C40-5041-96B9-8DDC9734ED58}"/>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sp>
        <p:nvSpPr>
          <p:cNvPr id="17" name="Content Placeholder 3">
            <a:extLst>
              <a:ext uri="{FF2B5EF4-FFF2-40B4-BE49-F238E27FC236}">
                <a16:creationId xmlns:a16="http://schemas.microsoft.com/office/drawing/2014/main" id="{BA3138CC-7D65-3F45-B9A1-3801F4E19C35}"/>
              </a:ext>
            </a:extLst>
          </p:cNvPr>
          <p:cNvSpPr>
            <a:spLocks noGrp="1"/>
          </p:cNvSpPr>
          <p:nvPr>
            <p:ph sz="quarter" idx="19" hasCustomPrompt="1"/>
          </p:nvPr>
        </p:nvSpPr>
        <p:spPr>
          <a:xfrm>
            <a:off x="501491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8" name="Text Placeholder 9">
            <a:extLst>
              <a:ext uri="{FF2B5EF4-FFF2-40B4-BE49-F238E27FC236}">
                <a16:creationId xmlns:a16="http://schemas.microsoft.com/office/drawing/2014/main" id="{57301A3B-2F81-654A-A9FA-9ED7C8CD466A}"/>
              </a:ext>
            </a:extLst>
          </p:cNvPr>
          <p:cNvSpPr>
            <a:spLocks noGrp="1"/>
          </p:cNvSpPr>
          <p:nvPr>
            <p:ph type="body" sz="quarter" idx="20" hasCustomPrompt="1"/>
          </p:nvPr>
        </p:nvSpPr>
        <p:spPr>
          <a:xfrm>
            <a:off x="809294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9" name="Content Placeholder 3">
            <a:extLst>
              <a:ext uri="{FF2B5EF4-FFF2-40B4-BE49-F238E27FC236}">
                <a16:creationId xmlns:a16="http://schemas.microsoft.com/office/drawing/2014/main" id="{8C13951A-672E-2640-98A5-0588B10500C5}"/>
              </a:ext>
            </a:extLst>
          </p:cNvPr>
          <p:cNvSpPr>
            <a:spLocks noGrp="1"/>
          </p:cNvSpPr>
          <p:nvPr>
            <p:ph sz="quarter" idx="21" hasCustomPrompt="1"/>
          </p:nvPr>
        </p:nvSpPr>
        <p:spPr>
          <a:xfrm>
            <a:off x="809339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5">
            <a:extLst>
              <a:ext uri="{FF2B5EF4-FFF2-40B4-BE49-F238E27FC236}">
                <a16:creationId xmlns:a16="http://schemas.microsoft.com/office/drawing/2014/main" id="{8E186CF2-0626-F141-9B97-BCF9454D1A1F}"/>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Arial" panose="020B0604020202020204" pitchFamily="34" charset="0"/>
                <a:cs typeface="Arial" panose="020B0604020202020204" pitchFamily="34"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166883027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Content_columns_black 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11" name="Title 1">
            <a:extLst>
              <a:ext uri="{FF2B5EF4-FFF2-40B4-BE49-F238E27FC236}">
                <a16:creationId xmlns:a16="http://schemas.microsoft.com/office/drawing/2014/main" id="{8B862D9D-B1D9-D241-BBC4-55C2568E150E}"/>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3" name="Text Placeholder 9">
            <a:extLst>
              <a:ext uri="{FF2B5EF4-FFF2-40B4-BE49-F238E27FC236}">
                <a16:creationId xmlns:a16="http://schemas.microsoft.com/office/drawing/2014/main" id="{62F8C19E-2B9D-6040-972F-2228E70442C9}"/>
              </a:ext>
            </a:extLst>
          </p:cNvPr>
          <p:cNvSpPr>
            <a:spLocks noGrp="1"/>
          </p:cNvSpPr>
          <p:nvPr>
            <p:ph type="body" sz="quarter" idx="15" hasCustomPrompt="1"/>
          </p:nvPr>
        </p:nvSpPr>
        <p:spPr>
          <a:xfrm>
            <a:off x="5014461" y="2269571"/>
            <a:ext cx="6055673"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subhead text</a:t>
            </a:r>
          </a:p>
        </p:txBody>
      </p:sp>
      <p:sp>
        <p:nvSpPr>
          <p:cNvPr id="14" name="Text Placeholder 11">
            <a:extLst>
              <a:ext uri="{FF2B5EF4-FFF2-40B4-BE49-F238E27FC236}">
                <a16:creationId xmlns:a16="http://schemas.microsoft.com/office/drawing/2014/main" id="{B4F07CAA-8C40-5041-96B9-8DDC9734ED58}"/>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sp>
        <p:nvSpPr>
          <p:cNvPr id="17" name="Content Placeholder 3">
            <a:extLst>
              <a:ext uri="{FF2B5EF4-FFF2-40B4-BE49-F238E27FC236}">
                <a16:creationId xmlns:a16="http://schemas.microsoft.com/office/drawing/2014/main" id="{BA3138CC-7D65-3F45-B9A1-3801F4E19C35}"/>
              </a:ext>
            </a:extLst>
          </p:cNvPr>
          <p:cNvSpPr>
            <a:spLocks noGrp="1"/>
          </p:cNvSpPr>
          <p:nvPr>
            <p:ph sz="quarter" idx="19" hasCustomPrompt="1"/>
          </p:nvPr>
        </p:nvSpPr>
        <p:spPr>
          <a:xfrm>
            <a:off x="5014913" y="2963863"/>
            <a:ext cx="6056210"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5">
            <a:extLst>
              <a:ext uri="{FF2B5EF4-FFF2-40B4-BE49-F238E27FC236}">
                <a16:creationId xmlns:a16="http://schemas.microsoft.com/office/drawing/2014/main" id="{8E186CF2-0626-F141-9B97-BCF9454D1A1F}"/>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Arial" panose="020B0604020202020204" pitchFamily="34" charset="0"/>
                <a:cs typeface="Arial" panose="020B0604020202020204" pitchFamily="34"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110130120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ntent_columns_black ALT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11" name="Title 1">
            <a:extLst>
              <a:ext uri="{FF2B5EF4-FFF2-40B4-BE49-F238E27FC236}">
                <a16:creationId xmlns:a16="http://schemas.microsoft.com/office/drawing/2014/main" id="{3F923471-1316-5545-8DB5-7A4C57E44BAD}"/>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3" name="Text Placeholder 9">
            <a:extLst>
              <a:ext uri="{FF2B5EF4-FFF2-40B4-BE49-F238E27FC236}">
                <a16:creationId xmlns:a16="http://schemas.microsoft.com/office/drawing/2014/main" id="{ABB5F7DE-EEF3-1743-BF0E-14EC63493603}"/>
              </a:ext>
            </a:extLst>
          </p:cNvPr>
          <p:cNvSpPr>
            <a:spLocks noGrp="1"/>
          </p:cNvSpPr>
          <p:nvPr>
            <p:ph type="body" sz="quarter" idx="15" hasCustomPrompt="1"/>
          </p:nvPr>
        </p:nvSpPr>
        <p:spPr>
          <a:xfrm>
            <a:off x="501446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4" name="Text Placeholder 11">
            <a:extLst>
              <a:ext uri="{FF2B5EF4-FFF2-40B4-BE49-F238E27FC236}">
                <a16:creationId xmlns:a16="http://schemas.microsoft.com/office/drawing/2014/main" id="{BD5D7ABF-6CE4-A141-A308-B40140BB333C}"/>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sp>
        <p:nvSpPr>
          <p:cNvPr id="17" name="Content Placeholder 3">
            <a:extLst>
              <a:ext uri="{FF2B5EF4-FFF2-40B4-BE49-F238E27FC236}">
                <a16:creationId xmlns:a16="http://schemas.microsoft.com/office/drawing/2014/main" id="{0D89C73D-6F91-314A-A11F-88BBD17F65B6}"/>
              </a:ext>
            </a:extLst>
          </p:cNvPr>
          <p:cNvSpPr>
            <a:spLocks noGrp="1"/>
          </p:cNvSpPr>
          <p:nvPr>
            <p:ph sz="quarter" idx="19" hasCustomPrompt="1"/>
          </p:nvPr>
        </p:nvSpPr>
        <p:spPr>
          <a:xfrm>
            <a:off x="501491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8" name="Text Placeholder 9">
            <a:extLst>
              <a:ext uri="{FF2B5EF4-FFF2-40B4-BE49-F238E27FC236}">
                <a16:creationId xmlns:a16="http://schemas.microsoft.com/office/drawing/2014/main" id="{8F65F8D9-3040-6641-800B-E71E88C5D870}"/>
              </a:ext>
            </a:extLst>
          </p:cNvPr>
          <p:cNvSpPr>
            <a:spLocks noGrp="1"/>
          </p:cNvSpPr>
          <p:nvPr>
            <p:ph type="body" sz="quarter" idx="20" hasCustomPrompt="1"/>
          </p:nvPr>
        </p:nvSpPr>
        <p:spPr>
          <a:xfrm>
            <a:off x="809294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9" name="Content Placeholder 3">
            <a:extLst>
              <a:ext uri="{FF2B5EF4-FFF2-40B4-BE49-F238E27FC236}">
                <a16:creationId xmlns:a16="http://schemas.microsoft.com/office/drawing/2014/main" id="{70A625AF-C2EC-394F-8E29-626A65B1C408}"/>
              </a:ext>
            </a:extLst>
          </p:cNvPr>
          <p:cNvSpPr>
            <a:spLocks noGrp="1"/>
          </p:cNvSpPr>
          <p:nvPr>
            <p:ph sz="quarter" idx="21" hasCustomPrompt="1"/>
          </p:nvPr>
        </p:nvSpPr>
        <p:spPr>
          <a:xfrm>
            <a:off x="8093393" y="2963863"/>
            <a:ext cx="2989262"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5">
            <a:extLst>
              <a:ext uri="{FF2B5EF4-FFF2-40B4-BE49-F238E27FC236}">
                <a16:creationId xmlns:a16="http://schemas.microsoft.com/office/drawing/2014/main" id="{76F05EC9-AF96-8E42-B8F4-64E9730C657C}"/>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Arial" panose="020B0604020202020204" pitchFamily="34" charset="0"/>
                <a:cs typeface="Arial" panose="020B0604020202020204" pitchFamily="34"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3809357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Content_columns_black ALT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3"/>
          <a:stretch>
            <a:fillRect/>
          </a:stretch>
        </p:blipFill>
        <p:spPr>
          <a:xfrm>
            <a:off x="9655574" y="6421980"/>
            <a:ext cx="2025650" cy="273050"/>
          </a:xfrm>
          <a:prstGeom prst="rect">
            <a:avLst/>
          </a:prstGeom>
        </p:spPr>
      </p:pic>
      <p:sp>
        <p:nvSpPr>
          <p:cNvPr id="11" name="Title 1">
            <a:extLst>
              <a:ext uri="{FF2B5EF4-FFF2-40B4-BE49-F238E27FC236}">
                <a16:creationId xmlns:a16="http://schemas.microsoft.com/office/drawing/2014/main" id="{3F923471-1316-5545-8DB5-7A4C57E44BAD}"/>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bg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3" name="Text Placeholder 9">
            <a:extLst>
              <a:ext uri="{FF2B5EF4-FFF2-40B4-BE49-F238E27FC236}">
                <a16:creationId xmlns:a16="http://schemas.microsoft.com/office/drawing/2014/main" id="{ABB5F7DE-EEF3-1743-BF0E-14EC63493603}"/>
              </a:ext>
            </a:extLst>
          </p:cNvPr>
          <p:cNvSpPr>
            <a:spLocks noGrp="1"/>
          </p:cNvSpPr>
          <p:nvPr>
            <p:ph type="body" sz="quarter" idx="15" hasCustomPrompt="1"/>
          </p:nvPr>
        </p:nvSpPr>
        <p:spPr>
          <a:xfrm>
            <a:off x="5014461" y="2269571"/>
            <a:ext cx="6055673"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subhead text</a:t>
            </a:r>
          </a:p>
        </p:txBody>
      </p:sp>
      <p:sp>
        <p:nvSpPr>
          <p:cNvPr id="14" name="Text Placeholder 11">
            <a:extLst>
              <a:ext uri="{FF2B5EF4-FFF2-40B4-BE49-F238E27FC236}">
                <a16:creationId xmlns:a16="http://schemas.microsoft.com/office/drawing/2014/main" id="{BD5D7ABF-6CE4-A141-A308-B40140BB333C}"/>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sp>
        <p:nvSpPr>
          <p:cNvPr id="17" name="Content Placeholder 3">
            <a:extLst>
              <a:ext uri="{FF2B5EF4-FFF2-40B4-BE49-F238E27FC236}">
                <a16:creationId xmlns:a16="http://schemas.microsoft.com/office/drawing/2014/main" id="{0D89C73D-6F91-314A-A11F-88BBD17F65B6}"/>
              </a:ext>
            </a:extLst>
          </p:cNvPr>
          <p:cNvSpPr>
            <a:spLocks noGrp="1"/>
          </p:cNvSpPr>
          <p:nvPr>
            <p:ph sz="quarter" idx="19" hasCustomPrompt="1"/>
          </p:nvPr>
        </p:nvSpPr>
        <p:spPr>
          <a:xfrm>
            <a:off x="5014913" y="2963863"/>
            <a:ext cx="6056210" cy="3181350"/>
          </a:xfrm>
        </p:spPr>
        <p:txBody>
          <a:bodyPr>
            <a:noAutofit/>
          </a:bodyPr>
          <a:lstStyle>
            <a:lvl1pPr marL="0" indent="0">
              <a:buNone/>
              <a:defRPr sz="14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5">
            <a:extLst>
              <a:ext uri="{FF2B5EF4-FFF2-40B4-BE49-F238E27FC236}">
                <a16:creationId xmlns:a16="http://schemas.microsoft.com/office/drawing/2014/main" id="{76F05EC9-AF96-8E42-B8F4-64E9730C657C}"/>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Arial" panose="020B0604020202020204" pitchFamily="34" charset="0"/>
                <a:cs typeface="Arial" panose="020B0604020202020204" pitchFamily="34"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29523363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ntent_columns_white">
    <p:bg>
      <p:bgPr>
        <a:solidFill>
          <a:schemeClr val="bg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A79644B-9DD6-B842-9E09-61AC441BB46F}"/>
              </a:ext>
            </a:extLst>
          </p:cNvPr>
          <p:cNvSpPr>
            <a:spLocks noGrp="1"/>
          </p:cNvSpPr>
          <p:nvPr>
            <p:ph type="ctrTitle" hasCustomPrompt="1"/>
          </p:nvPr>
        </p:nvSpPr>
        <p:spPr>
          <a:xfrm>
            <a:off x="838200" y="882466"/>
            <a:ext cx="10103069" cy="1154756"/>
          </a:xfrm>
        </p:spPr>
        <p:txBody>
          <a:bodyPr anchor="b" anchorCtr="0">
            <a:noAutofit/>
          </a:bodyPr>
          <a:lstStyle>
            <a:lvl1pPr algn="l">
              <a:lnSpc>
                <a:spcPct val="100000"/>
              </a:lnSpc>
              <a:defRPr sz="2800" b="1" i="0" cap="none" baseline="0">
                <a:solidFill>
                  <a:schemeClr val="tx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cxnSp>
        <p:nvCxnSpPr>
          <p:cNvPr id="4" name="Straight Connector 3">
            <a:extLst>
              <a:ext uri="{FF2B5EF4-FFF2-40B4-BE49-F238E27FC236}">
                <a16:creationId xmlns:a16="http://schemas.microsoft.com/office/drawing/2014/main" id="{79C45948-1A02-2848-8588-4732A2AD978A}"/>
              </a:ext>
            </a:extLst>
          </p:cNvPr>
          <p:cNvCxnSpPr/>
          <p:nvPr userDrawn="1"/>
        </p:nvCxnSpPr>
        <p:spPr>
          <a:xfrm>
            <a:off x="4114144" y="2265363"/>
            <a:ext cx="0" cy="387979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D7244F8-F3EC-3E4A-AAF1-1409EA2551C9}"/>
              </a:ext>
            </a:extLst>
          </p:cNvPr>
          <p:cNvCxnSpPr/>
          <p:nvPr userDrawn="1"/>
        </p:nvCxnSpPr>
        <p:spPr>
          <a:xfrm>
            <a:off x="7676699" y="2265363"/>
            <a:ext cx="0" cy="387979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8B536CEC-E045-504C-B7BC-C0D93AD00395}"/>
              </a:ext>
            </a:extLst>
          </p:cNvPr>
          <p:cNvPicPr>
            <a:picLocks noChangeAspect="1"/>
          </p:cNvPicPr>
          <p:nvPr userDrawn="1"/>
        </p:nvPicPr>
        <p:blipFill>
          <a:blip r:embed="rId2"/>
          <a:srcRect/>
          <a:stretch/>
        </p:blipFill>
        <p:spPr>
          <a:xfrm>
            <a:off x="9629548" y="6421980"/>
            <a:ext cx="2025650" cy="273050"/>
          </a:xfrm>
          <a:prstGeom prst="rect">
            <a:avLst/>
          </a:prstGeom>
        </p:spPr>
      </p:pic>
      <p:sp>
        <p:nvSpPr>
          <p:cNvPr id="14" name="Slide Number Placeholder 6">
            <a:extLst>
              <a:ext uri="{FF2B5EF4-FFF2-40B4-BE49-F238E27FC236}">
                <a16:creationId xmlns:a16="http://schemas.microsoft.com/office/drawing/2014/main" id="{DE6B4A2E-7D2F-354E-98DA-AD1F10B6F120}"/>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dirty="0"/>
              <a:t>|  </a:t>
            </a:r>
            <a:fld id="{97BFF72C-5ACC-BF44-8A77-29ED5F2D29E3}" type="slidenum">
              <a:rPr lang="en-US" smtClean="0"/>
              <a:pPr/>
              <a:t>‹#›</a:t>
            </a:fld>
            <a:endParaRPr lang="en-US" dirty="0"/>
          </a:p>
        </p:txBody>
      </p:sp>
      <p:sp>
        <p:nvSpPr>
          <p:cNvPr id="20" name="Text Placeholder 9">
            <a:extLst>
              <a:ext uri="{FF2B5EF4-FFF2-40B4-BE49-F238E27FC236}">
                <a16:creationId xmlns:a16="http://schemas.microsoft.com/office/drawing/2014/main" id="{9ECC0AC2-35F4-D143-A2BA-4A76B175887C}"/>
              </a:ext>
            </a:extLst>
          </p:cNvPr>
          <p:cNvSpPr>
            <a:spLocks noGrp="1"/>
          </p:cNvSpPr>
          <p:nvPr>
            <p:ph type="body" sz="quarter" idx="15" hasCustomPrompt="1"/>
          </p:nvPr>
        </p:nvSpPr>
        <p:spPr>
          <a:xfrm>
            <a:off x="837748"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1" name="Content Placeholder 3">
            <a:extLst>
              <a:ext uri="{FF2B5EF4-FFF2-40B4-BE49-F238E27FC236}">
                <a16:creationId xmlns:a16="http://schemas.microsoft.com/office/drawing/2014/main" id="{5267ACCD-715D-994C-B6EF-9AB34A713F81}"/>
              </a:ext>
            </a:extLst>
          </p:cNvPr>
          <p:cNvSpPr>
            <a:spLocks noGrp="1"/>
          </p:cNvSpPr>
          <p:nvPr>
            <p:ph sz="quarter" idx="19" hasCustomPrompt="1"/>
          </p:nvPr>
        </p:nvSpPr>
        <p:spPr>
          <a:xfrm>
            <a:off x="838200" y="2963863"/>
            <a:ext cx="2989262" cy="3181350"/>
          </a:xfrm>
        </p:spPr>
        <p:txBody>
          <a:bodyPr>
            <a:no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2" name="Text Placeholder 9">
            <a:extLst>
              <a:ext uri="{FF2B5EF4-FFF2-40B4-BE49-F238E27FC236}">
                <a16:creationId xmlns:a16="http://schemas.microsoft.com/office/drawing/2014/main" id="{3059BBBB-B622-5148-89DC-493B0F069B24}"/>
              </a:ext>
            </a:extLst>
          </p:cNvPr>
          <p:cNvSpPr>
            <a:spLocks noGrp="1"/>
          </p:cNvSpPr>
          <p:nvPr>
            <p:ph type="body" sz="quarter" idx="20" hasCustomPrompt="1"/>
          </p:nvPr>
        </p:nvSpPr>
        <p:spPr>
          <a:xfrm>
            <a:off x="4413250"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3" name="Content Placeholder 3">
            <a:extLst>
              <a:ext uri="{FF2B5EF4-FFF2-40B4-BE49-F238E27FC236}">
                <a16:creationId xmlns:a16="http://schemas.microsoft.com/office/drawing/2014/main" id="{ACA4CF02-65DA-D54B-92A5-1D8E77F9B9D1}"/>
              </a:ext>
            </a:extLst>
          </p:cNvPr>
          <p:cNvSpPr>
            <a:spLocks noGrp="1"/>
          </p:cNvSpPr>
          <p:nvPr>
            <p:ph sz="quarter" idx="21" hasCustomPrompt="1"/>
          </p:nvPr>
        </p:nvSpPr>
        <p:spPr>
          <a:xfrm>
            <a:off x="4413702" y="2963863"/>
            <a:ext cx="2989262" cy="3181350"/>
          </a:xfrm>
        </p:spPr>
        <p:txBody>
          <a:bodyPr>
            <a:no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26" name="Text Placeholder 9">
            <a:extLst>
              <a:ext uri="{FF2B5EF4-FFF2-40B4-BE49-F238E27FC236}">
                <a16:creationId xmlns:a16="http://schemas.microsoft.com/office/drawing/2014/main" id="{7099A253-B33E-C940-A0F3-8AFC8FEBFCA7}"/>
              </a:ext>
            </a:extLst>
          </p:cNvPr>
          <p:cNvSpPr>
            <a:spLocks noGrp="1"/>
          </p:cNvSpPr>
          <p:nvPr>
            <p:ph type="body" sz="quarter" idx="22" hasCustomPrompt="1"/>
          </p:nvPr>
        </p:nvSpPr>
        <p:spPr>
          <a:xfrm>
            <a:off x="7966696"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27" name="Content Placeholder 3">
            <a:extLst>
              <a:ext uri="{FF2B5EF4-FFF2-40B4-BE49-F238E27FC236}">
                <a16:creationId xmlns:a16="http://schemas.microsoft.com/office/drawing/2014/main" id="{A6A63EC1-455B-5A48-8D44-AF9231C03594}"/>
              </a:ext>
            </a:extLst>
          </p:cNvPr>
          <p:cNvSpPr>
            <a:spLocks noGrp="1"/>
          </p:cNvSpPr>
          <p:nvPr>
            <p:ph sz="quarter" idx="23" hasCustomPrompt="1"/>
          </p:nvPr>
        </p:nvSpPr>
        <p:spPr>
          <a:xfrm>
            <a:off x="7967148" y="2963863"/>
            <a:ext cx="2989262" cy="3181350"/>
          </a:xfrm>
        </p:spPr>
        <p:txBody>
          <a:bodyPr>
            <a:no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Tree>
    <p:extLst>
      <p:ext uri="{BB962C8B-B14F-4D97-AF65-F5344CB8AC3E}">
        <p14:creationId xmlns:p14="http://schemas.microsoft.com/office/powerpoint/2010/main" val="3722920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ntent_columns_white 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A79644B-9DD6-B842-9E09-61AC441BB46F}"/>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tx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6" name="Text Placeholder 9">
            <a:extLst>
              <a:ext uri="{FF2B5EF4-FFF2-40B4-BE49-F238E27FC236}">
                <a16:creationId xmlns:a16="http://schemas.microsoft.com/office/drawing/2014/main" id="{7FF33B68-64E6-C341-B24A-117816165077}"/>
              </a:ext>
            </a:extLst>
          </p:cNvPr>
          <p:cNvSpPr>
            <a:spLocks noGrp="1"/>
          </p:cNvSpPr>
          <p:nvPr>
            <p:ph type="body" sz="quarter" idx="15" hasCustomPrompt="1"/>
          </p:nvPr>
        </p:nvSpPr>
        <p:spPr>
          <a:xfrm>
            <a:off x="501446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2" name="Text Placeholder 11">
            <a:extLst>
              <a:ext uri="{FF2B5EF4-FFF2-40B4-BE49-F238E27FC236}">
                <a16:creationId xmlns:a16="http://schemas.microsoft.com/office/drawing/2014/main" id="{765B1A84-3196-554A-A801-26C3736695CD}"/>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pic>
        <p:nvPicPr>
          <p:cNvPr id="11" name="Picture 10">
            <a:extLst>
              <a:ext uri="{FF2B5EF4-FFF2-40B4-BE49-F238E27FC236}">
                <a16:creationId xmlns:a16="http://schemas.microsoft.com/office/drawing/2014/main" id="{DEE4D894-A29D-9643-8631-0B759B2E400E}"/>
              </a:ext>
            </a:extLst>
          </p:cNvPr>
          <p:cNvPicPr>
            <a:picLocks noChangeAspect="1"/>
          </p:cNvPicPr>
          <p:nvPr userDrawn="1"/>
        </p:nvPicPr>
        <p:blipFill>
          <a:blip r:embed="rId3"/>
          <a:srcRect/>
          <a:stretch/>
        </p:blipFill>
        <p:spPr>
          <a:xfrm>
            <a:off x="9629548" y="6421980"/>
            <a:ext cx="2025650" cy="273050"/>
          </a:xfrm>
          <a:prstGeom prst="rect">
            <a:avLst/>
          </a:prstGeom>
        </p:spPr>
      </p:pic>
      <p:sp>
        <p:nvSpPr>
          <p:cNvPr id="13" name="Slide Number Placeholder 6">
            <a:extLst>
              <a:ext uri="{FF2B5EF4-FFF2-40B4-BE49-F238E27FC236}">
                <a16:creationId xmlns:a16="http://schemas.microsoft.com/office/drawing/2014/main" id="{30964279-42E7-9C4A-9068-DC846E7900AE}"/>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dirty="0"/>
              <a:t>|  </a:t>
            </a:r>
            <a:fld id="{97BFF72C-5ACC-BF44-8A77-29ED5F2D29E3}" type="slidenum">
              <a:rPr lang="en-US" smtClean="0"/>
              <a:pPr/>
              <a:t>‹#›</a:t>
            </a:fld>
            <a:endParaRPr lang="en-US" dirty="0"/>
          </a:p>
        </p:txBody>
      </p:sp>
      <p:sp>
        <p:nvSpPr>
          <p:cNvPr id="4" name="Content Placeholder 3">
            <a:extLst>
              <a:ext uri="{FF2B5EF4-FFF2-40B4-BE49-F238E27FC236}">
                <a16:creationId xmlns:a16="http://schemas.microsoft.com/office/drawing/2014/main" id="{2A50C5A1-0B93-3742-B8DF-BE63504FBD47}"/>
              </a:ext>
            </a:extLst>
          </p:cNvPr>
          <p:cNvSpPr>
            <a:spLocks noGrp="1"/>
          </p:cNvSpPr>
          <p:nvPr>
            <p:ph sz="quarter" idx="19" hasCustomPrompt="1"/>
          </p:nvPr>
        </p:nvSpPr>
        <p:spPr>
          <a:xfrm>
            <a:off x="5014913" y="2963863"/>
            <a:ext cx="2989262" cy="3181350"/>
          </a:xfrm>
        </p:spPr>
        <p:txBody>
          <a:bodyPr>
            <a:no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4" name="Text Placeholder 9">
            <a:extLst>
              <a:ext uri="{FF2B5EF4-FFF2-40B4-BE49-F238E27FC236}">
                <a16:creationId xmlns:a16="http://schemas.microsoft.com/office/drawing/2014/main" id="{E0955E23-5237-5C44-908C-77D23F74F37F}"/>
              </a:ext>
            </a:extLst>
          </p:cNvPr>
          <p:cNvSpPr>
            <a:spLocks noGrp="1"/>
          </p:cNvSpPr>
          <p:nvPr>
            <p:ph type="body" sz="quarter" idx="20" hasCustomPrompt="1"/>
          </p:nvPr>
        </p:nvSpPr>
        <p:spPr>
          <a:xfrm>
            <a:off x="8092941" y="2269571"/>
            <a:ext cx="2988997"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7" name="Content Placeholder 3">
            <a:extLst>
              <a:ext uri="{FF2B5EF4-FFF2-40B4-BE49-F238E27FC236}">
                <a16:creationId xmlns:a16="http://schemas.microsoft.com/office/drawing/2014/main" id="{47CA2110-10A1-024F-BB4A-7E1F52781BD9}"/>
              </a:ext>
            </a:extLst>
          </p:cNvPr>
          <p:cNvSpPr>
            <a:spLocks noGrp="1"/>
          </p:cNvSpPr>
          <p:nvPr>
            <p:ph sz="quarter" idx="21" hasCustomPrompt="1"/>
          </p:nvPr>
        </p:nvSpPr>
        <p:spPr>
          <a:xfrm>
            <a:off x="8093393" y="2963863"/>
            <a:ext cx="2989262" cy="3181350"/>
          </a:xfrm>
        </p:spPr>
        <p:txBody>
          <a:bodyPr>
            <a:no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6" name="Text Placeholder 5">
            <a:extLst>
              <a:ext uri="{FF2B5EF4-FFF2-40B4-BE49-F238E27FC236}">
                <a16:creationId xmlns:a16="http://schemas.microsoft.com/office/drawing/2014/main" id="{C7663013-5E70-994C-A13B-9B5231AEC8A7}"/>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Gotham Office" panose="02000000000000000000" pitchFamily="2"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105906028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Content_white AL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A79644B-9DD6-B842-9E09-61AC441BB46F}"/>
              </a:ext>
            </a:extLst>
          </p:cNvPr>
          <p:cNvSpPr>
            <a:spLocks noGrp="1"/>
          </p:cNvSpPr>
          <p:nvPr>
            <p:ph type="ctrTitle" hasCustomPrompt="1"/>
          </p:nvPr>
        </p:nvSpPr>
        <p:spPr>
          <a:xfrm>
            <a:off x="5014461" y="882466"/>
            <a:ext cx="6056662" cy="1154756"/>
          </a:xfrm>
        </p:spPr>
        <p:txBody>
          <a:bodyPr anchor="t" anchorCtr="0">
            <a:noAutofit/>
          </a:bodyPr>
          <a:lstStyle>
            <a:lvl1pPr algn="l">
              <a:lnSpc>
                <a:spcPct val="100000"/>
              </a:lnSpc>
              <a:defRPr sz="2400" b="1" i="0" baseline="0">
                <a:solidFill>
                  <a:schemeClr val="tx1"/>
                </a:solidFill>
                <a:latin typeface="Arial" panose="020B0604020202020204" pitchFamily="34" charset="0"/>
                <a:cs typeface="Arial" panose="020B0604020202020204" pitchFamily="34" charset="0"/>
              </a:defRPr>
            </a:lvl1pPr>
          </a:lstStyle>
          <a:p>
            <a:r>
              <a:rPr lang="en-US" dirty="0"/>
              <a:t>Click to edit slide title style long version with multiple lines</a:t>
            </a:r>
          </a:p>
        </p:txBody>
      </p:sp>
      <p:sp>
        <p:nvSpPr>
          <p:cNvPr id="16" name="Text Placeholder 9">
            <a:extLst>
              <a:ext uri="{FF2B5EF4-FFF2-40B4-BE49-F238E27FC236}">
                <a16:creationId xmlns:a16="http://schemas.microsoft.com/office/drawing/2014/main" id="{7FF33B68-64E6-C341-B24A-117816165077}"/>
              </a:ext>
            </a:extLst>
          </p:cNvPr>
          <p:cNvSpPr>
            <a:spLocks noGrp="1"/>
          </p:cNvSpPr>
          <p:nvPr>
            <p:ph type="body" sz="quarter" idx="15" hasCustomPrompt="1"/>
          </p:nvPr>
        </p:nvSpPr>
        <p:spPr>
          <a:xfrm>
            <a:off x="5014461" y="2269571"/>
            <a:ext cx="6055673" cy="694147"/>
          </a:xfrm>
          <a:prstGeom prst="rect">
            <a:avLst/>
          </a:prstGeom>
          <a:noFill/>
        </p:spPr>
        <p:txBody>
          <a:bodyPr>
            <a:noAutofit/>
          </a:bodyPr>
          <a:lstStyle>
            <a:lvl1pPr marL="0" indent="0">
              <a:buFontTx/>
              <a:buNone/>
              <a:defRPr sz="1600" b="1" i="0" cap="all" baseline="0">
                <a:solidFill>
                  <a:schemeClr val="tx2"/>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column text header</a:t>
            </a:r>
          </a:p>
        </p:txBody>
      </p:sp>
      <p:sp>
        <p:nvSpPr>
          <p:cNvPr id="12" name="Text Placeholder 11">
            <a:extLst>
              <a:ext uri="{FF2B5EF4-FFF2-40B4-BE49-F238E27FC236}">
                <a16:creationId xmlns:a16="http://schemas.microsoft.com/office/drawing/2014/main" id="{765B1A84-3196-554A-A801-26C3736695CD}"/>
              </a:ext>
            </a:extLst>
          </p:cNvPr>
          <p:cNvSpPr>
            <a:spLocks noGrp="1"/>
          </p:cNvSpPr>
          <p:nvPr>
            <p:ph type="body" sz="quarter" idx="18" hasCustomPrompt="1"/>
          </p:nvPr>
        </p:nvSpPr>
        <p:spPr>
          <a:xfrm>
            <a:off x="838200" y="882466"/>
            <a:ext cx="2949575" cy="1835386"/>
          </a:xfrm>
          <a:prstGeom prst="rect">
            <a:avLst/>
          </a:prstGeom>
        </p:spPr>
        <p:txBody>
          <a:bodyPr>
            <a:noAutofit/>
          </a:bodyPr>
          <a:lstStyle>
            <a:lvl1pPr marL="0" indent="0">
              <a:buFontTx/>
              <a:buNone/>
              <a:defRPr sz="2000" b="1" i="0" cap="all" baseline="0">
                <a:solidFill>
                  <a:schemeClr val="bg1"/>
                </a:solidFill>
                <a:latin typeface="Arial" panose="020B0604020202020204" pitchFamily="34" charset="0"/>
                <a:cs typeface="Arial" panose="020B0604020202020204" pitchFamily="34" charset="0"/>
              </a:defRPr>
            </a:lvl1pPr>
            <a:lvl2pPr marL="457200" indent="0">
              <a:buFontTx/>
              <a:buNone/>
              <a:defRPr sz="2800" b="1" i="0">
                <a:latin typeface="Arial" panose="020B0604020202020204" pitchFamily="34" charset="0"/>
                <a:cs typeface="Arial" panose="020B0604020202020204" pitchFamily="34" charset="0"/>
              </a:defRPr>
            </a:lvl2pPr>
            <a:lvl3pPr marL="914400" indent="0">
              <a:buFontTx/>
              <a:buNone/>
              <a:defRPr sz="2800" b="1" i="0">
                <a:latin typeface="Arial" panose="020B0604020202020204" pitchFamily="34" charset="0"/>
                <a:cs typeface="Arial" panose="020B0604020202020204" pitchFamily="34" charset="0"/>
              </a:defRPr>
            </a:lvl3pPr>
            <a:lvl4pPr marL="1371600" indent="0">
              <a:buFontTx/>
              <a:buNone/>
              <a:defRPr sz="2800" b="1" i="0">
                <a:latin typeface="Arial" panose="020B0604020202020204" pitchFamily="34" charset="0"/>
                <a:cs typeface="Arial" panose="020B0604020202020204" pitchFamily="34" charset="0"/>
              </a:defRPr>
            </a:lvl4pPr>
            <a:lvl5pPr marL="1828800" indent="0">
              <a:buFontTx/>
              <a:buNone/>
              <a:defRPr sz="2800" b="1" i="0">
                <a:latin typeface="Arial" panose="020B0604020202020204" pitchFamily="34" charset="0"/>
                <a:cs typeface="Arial" panose="020B0604020202020204" pitchFamily="34" charset="0"/>
              </a:defRPr>
            </a:lvl5pPr>
          </a:lstStyle>
          <a:p>
            <a:pPr lvl="0"/>
            <a:r>
              <a:rPr lang="en-US" dirty="0"/>
              <a:t>Click to edit section title</a:t>
            </a:r>
          </a:p>
        </p:txBody>
      </p:sp>
      <p:pic>
        <p:nvPicPr>
          <p:cNvPr id="11" name="Picture 10">
            <a:extLst>
              <a:ext uri="{FF2B5EF4-FFF2-40B4-BE49-F238E27FC236}">
                <a16:creationId xmlns:a16="http://schemas.microsoft.com/office/drawing/2014/main" id="{DEE4D894-A29D-9643-8631-0B759B2E400E}"/>
              </a:ext>
            </a:extLst>
          </p:cNvPr>
          <p:cNvPicPr>
            <a:picLocks noChangeAspect="1"/>
          </p:cNvPicPr>
          <p:nvPr userDrawn="1"/>
        </p:nvPicPr>
        <p:blipFill>
          <a:blip r:embed="rId3"/>
          <a:srcRect/>
          <a:stretch/>
        </p:blipFill>
        <p:spPr>
          <a:xfrm>
            <a:off x="9629548" y="6421980"/>
            <a:ext cx="2025650" cy="273050"/>
          </a:xfrm>
          <a:prstGeom prst="rect">
            <a:avLst/>
          </a:prstGeom>
        </p:spPr>
      </p:pic>
      <p:sp>
        <p:nvSpPr>
          <p:cNvPr id="13" name="Slide Number Placeholder 6">
            <a:extLst>
              <a:ext uri="{FF2B5EF4-FFF2-40B4-BE49-F238E27FC236}">
                <a16:creationId xmlns:a16="http://schemas.microsoft.com/office/drawing/2014/main" id="{30964279-42E7-9C4A-9068-DC846E7900AE}"/>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dirty="0"/>
              <a:t>|  </a:t>
            </a:r>
            <a:fld id="{97BFF72C-5ACC-BF44-8A77-29ED5F2D29E3}" type="slidenum">
              <a:rPr lang="en-US" smtClean="0"/>
              <a:pPr/>
              <a:t>‹#›</a:t>
            </a:fld>
            <a:endParaRPr lang="en-US" dirty="0"/>
          </a:p>
        </p:txBody>
      </p:sp>
      <p:sp>
        <p:nvSpPr>
          <p:cNvPr id="4" name="Content Placeholder 3">
            <a:extLst>
              <a:ext uri="{FF2B5EF4-FFF2-40B4-BE49-F238E27FC236}">
                <a16:creationId xmlns:a16="http://schemas.microsoft.com/office/drawing/2014/main" id="{2A50C5A1-0B93-3742-B8DF-BE63504FBD47}"/>
              </a:ext>
            </a:extLst>
          </p:cNvPr>
          <p:cNvSpPr>
            <a:spLocks noGrp="1"/>
          </p:cNvSpPr>
          <p:nvPr>
            <p:ph sz="quarter" idx="19" hasCustomPrompt="1"/>
          </p:nvPr>
        </p:nvSpPr>
        <p:spPr>
          <a:xfrm>
            <a:off x="5014913" y="2963863"/>
            <a:ext cx="6056210" cy="3181350"/>
          </a:xfrm>
        </p:spPr>
        <p:txBody>
          <a:bodyPr>
            <a:noAutofit/>
          </a:bodyPr>
          <a:lstStyle>
            <a:lvl1pPr>
              <a:defRPr sz="1400"/>
            </a:lvl1pPr>
            <a:lvl2pPr>
              <a:defRPr sz="1400"/>
            </a:lvl2pPr>
            <a:lvl3pPr>
              <a:defRPr sz="1400"/>
            </a:lvl3pPr>
            <a:lvl4pPr>
              <a:defRPr sz="1400"/>
            </a:lvl4pPr>
            <a:lvl5pPr>
              <a:defRPr sz="1400"/>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a:extLst>
              <a:ext uri="{FF2B5EF4-FFF2-40B4-BE49-F238E27FC236}">
                <a16:creationId xmlns:a16="http://schemas.microsoft.com/office/drawing/2014/main" id="{C7663013-5E70-994C-A13B-9B5231AEC8A7}"/>
              </a:ext>
            </a:extLst>
          </p:cNvPr>
          <p:cNvSpPr>
            <a:spLocks noGrp="1"/>
          </p:cNvSpPr>
          <p:nvPr>
            <p:ph type="body" sz="quarter" idx="22" hasCustomPrompt="1"/>
          </p:nvPr>
        </p:nvSpPr>
        <p:spPr>
          <a:xfrm>
            <a:off x="838200" y="2814638"/>
            <a:ext cx="2949575" cy="3330575"/>
          </a:xfrm>
        </p:spPr>
        <p:txBody>
          <a:bodyPr>
            <a:normAutofit/>
          </a:bodyPr>
          <a:lstStyle>
            <a:lvl1pPr marL="0" indent="0">
              <a:buNone/>
              <a:defRPr sz="1300" baseline="0">
                <a:solidFill>
                  <a:schemeClr val="bg1"/>
                </a:solidFill>
                <a:latin typeface="Gotham Office" panose="02000000000000000000" pitchFamily="2" charset="0"/>
              </a:defRPr>
            </a:lvl1pPr>
            <a:lvl2pPr marL="457200" indent="0">
              <a:buNone/>
              <a:defRPr sz="1300" baseline="0">
                <a:solidFill>
                  <a:schemeClr val="bg1"/>
                </a:solidFill>
                <a:latin typeface="Gotham Office" panose="02000000000000000000" pitchFamily="2" charset="0"/>
              </a:defRPr>
            </a:lvl2pPr>
            <a:lvl3pPr marL="914400" indent="0">
              <a:buNone/>
              <a:defRPr sz="1300" baseline="0">
                <a:solidFill>
                  <a:schemeClr val="bg1"/>
                </a:solidFill>
                <a:latin typeface="Gotham Office" panose="02000000000000000000" pitchFamily="2" charset="0"/>
              </a:defRPr>
            </a:lvl3pPr>
            <a:lvl4pPr marL="1371600" indent="0">
              <a:buNone/>
              <a:defRPr sz="1300" baseline="0">
                <a:solidFill>
                  <a:schemeClr val="bg1"/>
                </a:solidFill>
                <a:latin typeface="Gotham Office" panose="02000000000000000000" pitchFamily="2" charset="0"/>
              </a:defRPr>
            </a:lvl4pPr>
            <a:lvl5pPr marL="1828800" indent="0">
              <a:buNone/>
              <a:defRPr sz="1300" baseline="0">
                <a:solidFill>
                  <a:schemeClr val="bg1"/>
                </a:solidFill>
                <a:latin typeface="Gotham Office" panose="02000000000000000000" pitchFamily="2" charset="0"/>
              </a:defRPr>
            </a:lvl5pPr>
          </a:lstStyle>
          <a:p>
            <a:pPr lvl="0"/>
            <a:r>
              <a:rPr lang="en-US" dirty="0"/>
              <a:t>Click to edit sub-section overview content</a:t>
            </a:r>
          </a:p>
        </p:txBody>
      </p:sp>
    </p:spTree>
    <p:extLst>
      <p:ext uri="{BB962C8B-B14F-4D97-AF65-F5344CB8AC3E}">
        <p14:creationId xmlns:p14="http://schemas.microsoft.com/office/powerpoint/2010/main" val="403951912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ontent_bullet points_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E22718A-5CF7-554A-99B8-FFB4F2AD7604}"/>
              </a:ext>
            </a:extLst>
          </p:cNvPr>
          <p:cNvSpPr>
            <a:spLocks noGrp="1"/>
          </p:cNvSpPr>
          <p:nvPr>
            <p:ph type="ctrTitle" hasCustomPrompt="1"/>
          </p:nvPr>
        </p:nvSpPr>
        <p:spPr>
          <a:xfrm>
            <a:off x="838201" y="882466"/>
            <a:ext cx="8227142" cy="1156541"/>
          </a:xfrm>
        </p:spPr>
        <p:txBody>
          <a:bodyPr anchor="b" anchorCtr="0">
            <a:noAutofit/>
          </a:bodyPr>
          <a:lstStyle>
            <a:lvl1pPr algn="l">
              <a:lnSpc>
                <a:spcPct val="100000"/>
              </a:lnSpc>
              <a:defRPr sz="36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8" name="Text Placeholder 2">
            <a:extLst>
              <a:ext uri="{FF2B5EF4-FFF2-40B4-BE49-F238E27FC236}">
                <a16:creationId xmlns:a16="http://schemas.microsoft.com/office/drawing/2014/main" id="{DD805CC5-E268-0B4C-9657-8D28BF9D86AA}"/>
              </a:ext>
            </a:extLst>
          </p:cNvPr>
          <p:cNvSpPr>
            <a:spLocks noGrp="1"/>
          </p:cNvSpPr>
          <p:nvPr>
            <p:ph type="body" sz="quarter" idx="13" hasCustomPrompt="1"/>
          </p:nvPr>
        </p:nvSpPr>
        <p:spPr>
          <a:xfrm>
            <a:off x="838200" y="2316163"/>
            <a:ext cx="8227143" cy="3251200"/>
          </a:xfrm>
        </p:spPr>
        <p:txBody>
          <a:bodyPr>
            <a:normAutofit/>
          </a:bodyPr>
          <a:lstStyle>
            <a:lvl1pPr>
              <a:defRPr sz="2000" baseline="0">
                <a:solidFill>
                  <a:schemeClr val="bg1"/>
                </a:solidFill>
                <a:latin typeface="Arial" panose="020B0604020202020204" pitchFamily="34" charset="0"/>
                <a:cs typeface="Arial" panose="020B0604020202020204" pitchFamily="34" charset="0"/>
              </a:defRPr>
            </a:lvl1pPr>
            <a:lvl2pPr>
              <a:defRPr sz="2000" baseline="0">
                <a:solidFill>
                  <a:schemeClr val="bg1"/>
                </a:solidFill>
                <a:latin typeface="Arial" panose="020B0604020202020204" pitchFamily="34" charset="0"/>
                <a:cs typeface="Arial" panose="020B0604020202020204" pitchFamily="34" charset="0"/>
              </a:defRPr>
            </a:lvl2pPr>
            <a:lvl3pPr>
              <a:defRPr sz="2000" baseline="0">
                <a:solidFill>
                  <a:schemeClr val="bg1"/>
                </a:solidFill>
                <a:latin typeface="Arial" panose="020B0604020202020204" pitchFamily="34" charset="0"/>
                <a:cs typeface="Arial" panose="020B0604020202020204" pitchFamily="34" charset="0"/>
              </a:defRPr>
            </a:lvl3pPr>
            <a:lvl4pPr>
              <a:defRPr sz="2000" baseline="0">
                <a:solidFill>
                  <a:schemeClr val="bg1"/>
                </a:solidFill>
                <a:latin typeface="Arial" panose="020B0604020202020204" pitchFamily="34" charset="0"/>
                <a:cs typeface="Arial" panose="020B0604020202020204" pitchFamily="34" charset="0"/>
              </a:defRPr>
            </a:lvl4pPr>
            <a:lvl5pPr>
              <a:defRPr sz="2000" baseline="0">
                <a:solidFill>
                  <a:schemeClr val="bg1"/>
                </a:solidFill>
                <a:latin typeface="Arial" panose="020B0604020202020204" pitchFamily="34" charset="0"/>
                <a:cs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3587280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Content_bullet points_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48364DD-88DF-CF43-9082-0056172CE53D}"/>
              </a:ext>
            </a:extLst>
          </p:cNvPr>
          <p:cNvSpPr>
            <a:spLocks noGrp="1"/>
          </p:cNvSpPr>
          <p:nvPr>
            <p:ph type="ctrTitle" hasCustomPrompt="1"/>
          </p:nvPr>
        </p:nvSpPr>
        <p:spPr>
          <a:xfrm>
            <a:off x="838201" y="882466"/>
            <a:ext cx="8227142" cy="1156541"/>
          </a:xfrm>
        </p:spPr>
        <p:txBody>
          <a:bodyPr anchor="b" anchorCtr="0">
            <a:noAutofit/>
          </a:bodyPr>
          <a:lstStyle>
            <a:lvl1pPr algn="l">
              <a:lnSpc>
                <a:spcPct val="100000"/>
              </a:lnSpc>
              <a:defRPr sz="36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6" name="Text Placeholder 2">
            <a:extLst>
              <a:ext uri="{FF2B5EF4-FFF2-40B4-BE49-F238E27FC236}">
                <a16:creationId xmlns:a16="http://schemas.microsoft.com/office/drawing/2014/main" id="{93D362D3-9B6F-134C-9B30-B488FC1266DC}"/>
              </a:ext>
            </a:extLst>
          </p:cNvPr>
          <p:cNvSpPr>
            <a:spLocks noGrp="1"/>
          </p:cNvSpPr>
          <p:nvPr>
            <p:ph type="body" sz="quarter" idx="13" hasCustomPrompt="1"/>
          </p:nvPr>
        </p:nvSpPr>
        <p:spPr>
          <a:xfrm>
            <a:off x="838200" y="2316163"/>
            <a:ext cx="8227143" cy="3251200"/>
          </a:xfrm>
        </p:spPr>
        <p:txBody>
          <a:bodyPr>
            <a:normAutofit/>
          </a:bodyPr>
          <a:lstStyle>
            <a:lvl1pPr>
              <a:defRPr sz="2000" baseline="0">
                <a:solidFill>
                  <a:schemeClr val="bg1"/>
                </a:solidFill>
                <a:latin typeface="Arial" panose="020B0604020202020204" pitchFamily="34" charset="0"/>
                <a:cs typeface="Arial" panose="020B0604020202020204" pitchFamily="34" charset="0"/>
              </a:defRPr>
            </a:lvl1pPr>
            <a:lvl2pPr>
              <a:defRPr sz="2000" baseline="0">
                <a:solidFill>
                  <a:schemeClr val="bg1"/>
                </a:solidFill>
                <a:latin typeface="Arial" panose="020B0604020202020204" pitchFamily="34" charset="0"/>
                <a:cs typeface="Arial" panose="020B0604020202020204" pitchFamily="34" charset="0"/>
              </a:defRPr>
            </a:lvl2pPr>
            <a:lvl3pPr>
              <a:defRPr sz="2000" baseline="0">
                <a:solidFill>
                  <a:schemeClr val="bg1"/>
                </a:solidFill>
                <a:latin typeface="Arial" panose="020B0604020202020204" pitchFamily="34" charset="0"/>
                <a:cs typeface="Arial" panose="020B0604020202020204" pitchFamily="34" charset="0"/>
              </a:defRPr>
            </a:lvl3pPr>
            <a:lvl4pPr>
              <a:defRPr sz="2000" baseline="0">
                <a:solidFill>
                  <a:schemeClr val="bg1"/>
                </a:solidFill>
                <a:latin typeface="Arial" panose="020B0604020202020204" pitchFamily="34" charset="0"/>
                <a:cs typeface="Arial" panose="020B0604020202020204" pitchFamily="34" charset="0"/>
              </a:defRPr>
            </a:lvl4pPr>
            <a:lvl5pPr>
              <a:defRPr sz="2000" baseline="0">
                <a:solidFill>
                  <a:schemeClr val="bg1"/>
                </a:solidFill>
                <a:latin typeface="Arial" panose="020B0604020202020204" pitchFamily="34" charset="0"/>
                <a:cs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19999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_red">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B28072-7F74-D04A-A7DC-247EB2F93D30}"/>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7" name="Title 1">
            <a:extLst>
              <a:ext uri="{FF2B5EF4-FFF2-40B4-BE49-F238E27FC236}">
                <a16:creationId xmlns:a16="http://schemas.microsoft.com/office/drawing/2014/main" id="{8A79644B-9DD6-B842-9E09-61AC441BB46F}"/>
              </a:ext>
            </a:extLst>
          </p:cNvPr>
          <p:cNvSpPr>
            <a:spLocks noGrp="1"/>
          </p:cNvSpPr>
          <p:nvPr>
            <p:ph type="ctrTitle" hasCustomPrompt="1"/>
          </p:nvPr>
        </p:nvSpPr>
        <p:spPr>
          <a:xfrm>
            <a:off x="838200" y="1323900"/>
            <a:ext cx="7582786" cy="192571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Slide TITLE STYLE LONG VERSION WITH MULTIPLE LINES</a:t>
            </a:r>
          </a:p>
        </p:txBody>
      </p:sp>
      <p:sp>
        <p:nvSpPr>
          <p:cNvPr id="9" name="Slide Number Placeholder 6">
            <a:extLst>
              <a:ext uri="{FF2B5EF4-FFF2-40B4-BE49-F238E27FC236}">
                <a16:creationId xmlns:a16="http://schemas.microsoft.com/office/drawing/2014/main" id="{3371ECA7-C5A5-8C46-9330-594E1EEDDC5F}"/>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sp>
        <p:nvSpPr>
          <p:cNvPr id="5" name="Content Placeholder 4">
            <a:extLst>
              <a:ext uri="{FF2B5EF4-FFF2-40B4-BE49-F238E27FC236}">
                <a16:creationId xmlns:a16="http://schemas.microsoft.com/office/drawing/2014/main" id="{870E41B2-3B1A-CB40-A48F-2A16D787FE5F}"/>
              </a:ext>
            </a:extLst>
          </p:cNvPr>
          <p:cNvSpPr>
            <a:spLocks noGrp="1"/>
          </p:cNvSpPr>
          <p:nvPr>
            <p:ph sz="quarter" idx="13" hasCustomPrompt="1"/>
          </p:nvPr>
        </p:nvSpPr>
        <p:spPr>
          <a:xfrm>
            <a:off x="838200" y="3429000"/>
            <a:ext cx="10125075" cy="2616200"/>
          </a:xfr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6321908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Content_bullet points_black">
    <p:bg>
      <p:bgPr>
        <a:solidFill>
          <a:schemeClr val="tx1"/>
        </a:solidFill>
        <a:effectLst/>
      </p:bgPr>
    </p:bg>
    <p:spTree>
      <p:nvGrpSpPr>
        <p:cNvPr id="1" name=""/>
        <p:cNvGrpSpPr/>
        <p:nvPr/>
      </p:nvGrpSpPr>
      <p:grpSpPr>
        <a:xfrm>
          <a:off x="0" y="0"/>
          <a:ext cx="0" cy="0"/>
          <a:chOff x="0" y="0"/>
          <a:chExt cx="0" cy="0"/>
        </a:xfrm>
      </p:grpSpPr>
      <p:sp>
        <p:nvSpPr>
          <p:cNvPr id="13" name="Slide Number Placeholder 6">
            <a:extLst>
              <a:ext uri="{FF2B5EF4-FFF2-40B4-BE49-F238E27FC236}">
                <a16:creationId xmlns:a16="http://schemas.microsoft.com/office/drawing/2014/main" id="{C0EF49D9-56C2-EF41-8E3E-962E613FB79E}"/>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4" name="Picture 13">
            <a:extLst>
              <a:ext uri="{FF2B5EF4-FFF2-40B4-BE49-F238E27FC236}">
                <a16:creationId xmlns:a16="http://schemas.microsoft.com/office/drawing/2014/main" id="{B52C8463-361F-594A-9E49-DBFD477671B0}"/>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15" name="Title 1">
            <a:extLst>
              <a:ext uri="{FF2B5EF4-FFF2-40B4-BE49-F238E27FC236}">
                <a16:creationId xmlns:a16="http://schemas.microsoft.com/office/drawing/2014/main" id="{897D21C1-F876-1948-A775-7D1D528BD12B}"/>
              </a:ext>
            </a:extLst>
          </p:cNvPr>
          <p:cNvSpPr>
            <a:spLocks noGrp="1"/>
          </p:cNvSpPr>
          <p:nvPr>
            <p:ph type="ctrTitle" hasCustomPrompt="1"/>
          </p:nvPr>
        </p:nvSpPr>
        <p:spPr>
          <a:xfrm>
            <a:off x="838201" y="882466"/>
            <a:ext cx="8227142" cy="1156541"/>
          </a:xfrm>
        </p:spPr>
        <p:txBody>
          <a:bodyPr anchor="b" anchorCtr="0">
            <a:noAutofit/>
          </a:bodyPr>
          <a:lstStyle>
            <a:lvl1pPr algn="l">
              <a:lnSpc>
                <a:spcPct val="100000"/>
              </a:lnSpc>
              <a:defRPr sz="3600" b="1" i="0" cap="all" baseline="0">
                <a:solidFill>
                  <a:schemeClr val="bg1"/>
                </a:solidFill>
                <a:latin typeface="Arial" panose="020B0604020202020204" pitchFamily="34" charset="0"/>
                <a:cs typeface="Arial" panose="020B0604020202020204" pitchFamily="34" charset="0"/>
              </a:defRPr>
            </a:lvl1pPr>
          </a:lstStyle>
          <a:p>
            <a:r>
              <a:rPr lang="en-US" dirty="0"/>
              <a:t>CLICK TO EDIT slide TITLE</a:t>
            </a:r>
          </a:p>
        </p:txBody>
      </p:sp>
      <p:sp>
        <p:nvSpPr>
          <p:cNvPr id="16" name="Text Placeholder 2">
            <a:extLst>
              <a:ext uri="{FF2B5EF4-FFF2-40B4-BE49-F238E27FC236}">
                <a16:creationId xmlns:a16="http://schemas.microsoft.com/office/drawing/2014/main" id="{3BF8256F-B8B7-7C49-BD10-0D2982093813}"/>
              </a:ext>
            </a:extLst>
          </p:cNvPr>
          <p:cNvSpPr>
            <a:spLocks noGrp="1"/>
          </p:cNvSpPr>
          <p:nvPr>
            <p:ph type="body" sz="quarter" idx="13" hasCustomPrompt="1"/>
          </p:nvPr>
        </p:nvSpPr>
        <p:spPr>
          <a:xfrm>
            <a:off x="838200" y="2316163"/>
            <a:ext cx="8227143" cy="3251200"/>
          </a:xfrm>
        </p:spPr>
        <p:txBody>
          <a:bodyPr>
            <a:normAutofit/>
          </a:bodyPr>
          <a:lstStyle>
            <a:lvl1pPr>
              <a:defRPr sz="2000" baseline="0">
                <a:solidFill>
                  <a:schemeClr val="bg1"/>
                </a:solidFill>
                <a:latin typeface="Arial" panose="020B0604020202020204" pitchFamily="34" charset="0"/>
                <a:cs typeface="Arial" panose="020B0604020202020204" pitchFamily="34" charset="0"/>
              </a:defRPr>
            </a:lvl1pPr>
            <a:lvl2pPr>
              <a:defRPr sz="2000" baseline="0">
                <a:solidFill>
                  <a:schemeClr val="bg1"/>
                </a:solidFill>
                <a:latin typeface="Arial" panose="020B0604020202020204" pitchFamily="34" charset="0"/>
                <a:cs typeface="Arial" panose="020B0604020202020204" pitchFamily="34" charset="0"/>
              </a:defRPr>
            </a:lvl2pPr>
            <a:lvl3pPr>
              <a:defRPr sz="2000" baseline="0">
                <a:solidFill>
                  <a:schemeClr val="bg1"/>
                </a:solidFill>
                <a:latin typeface="Arial" panose="020B0604020202020204" pitchFamily="34" charset="0"/>
                <a:cs typeface="Arial" panose="020B0604020202020204" pitchFamily="34" charset="0"/>
              </a:defRPr>
            </a:lvl3pPr>
            <a:lvl4pPr>
              <a:defRPr sz="2000" baseline="0">
                <a:solidFill>
                  <a:schemeClr val="bg1"/>
                </a:solidFill>
                <a:latin typeface="Arial" panose="020B0604020202020204" pitchFamily="34" charset="0"/>
                <a:cs typeface="Arial" panose="020B0604020202020204" pitchFamily="34" charset="0"/>
              </a:defRPr>
            </a:lvl4pPr>
            <a:lvl5pPr>
              <a:defRPr sz="2000" baseline="0">
                <a:solidFill>
                  <a:schemeClr val="bg1"/>
                </a:solidFill>
                <a:latin typeface="Arial" panose="020B0604020202020204" pitchFamily="34" charset="0"/>
                <a:cs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2302246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_Content_bullet points_black">
    <p:bg>
      <p:bgRef idx="1001">
        <a:schemeClr val="bg2"/>
      </p:bgRef>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7A3FCBAC-32A4-994B-B4B0-066131203B90}"/>
              </a:ext>
            </a:extLst>
          </p:cNvPr>
          <p:cNvSpPr>
            <a:spLocks noGrp="1"/>
          </p:cNvSpPr>
          <p:nvPr>
            <p:ph type="ctrTitle" hasCustomPrompt="1"/>
          </p:nvPr>
        </p:nvSpPr>
        <p:spPr>
          <a:xfrm>
            <a:off x="838201" y="882466"/>
            <a:ext cx="8227142" cy="1156541"/>
          </a:xfrm>
        </p:spPr>
        <p:txBody>
          <a:bodyPr anchor="b" anchorCtr="0">
            <a:noAutofit/>
          </a:bodyPr>
          <a:lstStyle>
            <a:lvl1pPr algn="l">
              <a:lnSpc>
                <a:spcPct val="100000"/>
              </a:lnSpc>
              <a:defRPr sz="3600" b="1" i="0" cap="all" baseline="0">
                <a:solidFill>
                  <a:schemeClr val="tx1"/>
                </a:solidFill>
                <a:latin typeface="Arial" panose="020B0604020202020204" pitchFamily="34" charset="0"/>
                <a:cs typeface="Arial" panose="020B0604020202020204" pitchFamily="34" charset="0"/>
              </a:defRPr>
            </a:lvl1pPr>
          </a:lstStyle>
          <a:p>
            <a:r>
              <a:rPr lang="en-US" dirty="0"/>
              <a:t>CLICK TO EDIT slide TITLE</a:t>
            </a:r>
          </a:p>
        </p:txBody>
      </p:sp>
      <p:sp>
        <p:nvSpPr>
          <p:cNvPr id="13" name="Slide Number Placeholder 6">
            <a:extLst>
              <a:ext uri="{FF2B5EF4-FFF2-40B4-BE49-F238E27FC236}">
                <a16:creationId xmlns:a16="http://schemas.microsoft.com/office/drawing/2014/main" id="{C0EF49D9-56C2-EF41-8E3E-962E613FB79E}"/>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14" name="Picture 13">
            <a:extLst>
              <a:ext uri="{FF2B5EF4-FFF2-40B4-BE49-F238E27FC236}">
                <a16:creationId xmlns:a16="http://schemas.microsoft.com/office/drawing/2014/main" id="{B52C8463-361F-594A-9E49-DBFD477671B0}"/>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3" name="Text Placeholder 2">
            <a:extLst>
              <a:ext uri="{FF2B5EF4-FFF2-40B4-BE49-F238E27FC236}">
                <a16:creationId xmlns:a16="http://schemas.microsoft.com/office/drawing/2014/main" id="{873CBF3C-B115-754C-9A44-D0DAD9BFA658}"/>
              </a:ext>
            </a:extLst>
          </p:cNvPr>
          <p:cNvSpPr>
            <a:spLocks noGrp="1"/>
          </p:cNvSpPr>
          <p:nvPr>
            <p:ph type="body" sz="quarter" idx="13" hasCustomPrompt="1"/>
          </p:nvPr>
        </p:nvSpPr>
        <p:spPr>
          <a:xfrm>
            <a:off x="838200" y="2316163"/>
            <a:ext cx="8227143" cy="3251200"/>
          </a:xfrm>
        </p:spPr>
        <p:txBody>
          <a:bodyPr>
            <a:normAutofit/>
          </a:bodyPr>
          <a:lstStyle>
            <a:lvl1pPr>
              <a:defRPr sz="2000" baseline="0">
                <a:solidFill>
                  <a:schemeClr val="tx1"/>
                </a:solidFill>
                <a:latin typeface="Arial" panose="020B0604020202020204" pitchFamily="34" charset="0"/>
                <a:cs typeface="Arial" panose="020B0604020202020204" pitchFamily="34" charset="0"/>
              </a:defRPr>
            </a:lvl1pPr>
            <a:lvl2pPr>
              <a:defRPr sz="2000" baseline="0">
                <a:solidFill>
                  <a:schemeClr val="tx1"/>
                </a:solidFill>
                <a:latin typeface="Arial" panose="020B0604020202020204" pitchFamily="34" charset="0"/>
                <a:cs typeface="Arial" panose="020B0604020202020204" pitchFamily="34" charset="0"/>
              </a:defRPr>
            </a:lvl2pPr>
            <a:lvl3pPr>
              <a:defRPr sz="2000" baseline="0">
                <a:solidFill>
                  <a:schemeClr val="tx1"/>
                </a:solidFill>
                <a:latin typeface="Arial" panose="020B0604020202020204" pitchFamily="34" charset="0"/>
                <a:cs typeface="Arial" panose="020B0604020202020204" pitchFamily="34" charset="0"/>
              </a:defRPr>
            </a:lvl3pPr>
            <a:lvl4pPr>
              <a:defRPr sz="2000" baseline="0">
                <a:solidFill>
                  <a:schemeClr val="tx1"/>
                </a:solidFill>
                <a:latin typeface="Arial" panose="020B0604020202020204" pitchFamily="34" charset="0"/>
                <a:cs typeface="Arial" panose="020B0604020202020204" pitchFamily="34" charset="0"/>
              </a:defRPr>
            </a:lvl4pPr>
            <a:lvl5pPr>
              <a:defRPr sz="2000" baseline="0">
                <a:solidFill>
                  <a:schemeClr val="tx1"/>
                </a:solidFill>
                <a:latin typeface="Arial" panose="020B0604020202020204" pitchFamily="34" charset="0"/>
                <a:cs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9748839"/>
      </p:ext>
    </p:extLst>
  </p:cSld>
  <p:clrMapOvr>
    <a:overrideClrMapping bg1="dk1" tx1="lt1" bg2="dk2" tx2="lt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End Title_re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490FB-1758-E642-BEC1-6C7F7AC7A77D}"/>
              </a:ext>
            </a:extLst>
          </p:cNvPr>
          <p:cNvSpPr>
            <a:spLocks noGrp="1"/>
          </p:cNvSpPr>
          <p:nvPr>
            <p:ph type="ctrTitle" hasCustomPrompt="1"/>
          </p:nvPr>
        </p:nvSpPr>
        <p:spPr>
          <a:xfrm>
            <a:off x="786804" y="2126511"/>
            <a:ext cx="10664457" cy="845289"/>
          </a:xfrm>
        </p:spPr>
        <p:txBody>
          <a:bodyPr lIns="0" anchor="ctr" anchorCtr="0">
            <a:noAutofit/>
          </a:bodyPr>
          <a:lstStyle>
            <a:lvl1pPr algn="l">
              <a:defRPr sz="4000" b="1" i="0" cap="all" baseline="0">
                <a:solidFill>
                  <a:schemeClr val="bg1"/>
                </a:solidFill>
                <a:latin typeface="Arial" panose="020B0604020202020204" pitchFamily="34" charset="0"/>
                <a:cs typeface="Arial" panose="020B0604020202020204" pitchFamily="34" charset="0"/>
              </a:defRPr>
            </a:lvl1pPr>
          </a:lstStyle>
          <a:p>
            <a:r>
              <a:rPr lang="en-US" dirty="0"/>
              <a:t>CLICK TO EDIT end slide TITLE</a:t>
            </a:r>
          </a:p>
        </p:txBody>
      </p:sp>
      <p:pic>
        <p:nvPicPr>
          <p:cNvPr id="4" name="Picture 3">
            <a:extLst>
              <a:ext uri="{FF2B5EF4-FFF2-40B4-BE49-F238E27FC236}">
                <a16:creationId xmlns:a16="http://schemas.microsoft.com/office/drawing/2014/main" id="{051EFF54-9761-9847-BCD7-9E140698841C}"/>
              </a:ext>
            </a:extLst>
          </p:cNvPr>
          <p:cNvPicPr>
            <a:picLocks noChangeAspect="1"/>
          </p:cNvPicPr>
          <p:nvPr userDrawn="1"/>
        </p:nvPicPr>
        <p:blipFill>
          <a:blip r:embed="rId2"/>
          <a:stretch>
            <a:fillRect/>
          </a:stretch>
        </p:blipFill>
        <p:spPr>
          <a:xfrm>
            <a:off x="8234841" y="5396801"/>
            <a:ext cx="3541395" cy="1229995"/>
          </a:xfrm>
          <a:prstGeom prst="rect">
            <a:avLst/>
          </a:prstGeom>
        </p:spPr>
      </p:pic>
    </p:spTree>
    <p:extLst>
      <p:ext uri="{BB962C8B-B14F-4D97-AF65-F5344CB8AC3E}">
        <p14:creationId xmlns:p14="http://schemas.microsoft.com/office/powerpoint/2010/main" val="154350084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End Title_black">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1EFF54-9761-9847-BCD7-9E140698841C}"/>
              </a:ext>
            </a:extLst>
          </p:cNvPr>
          <p:cNvPicPr>
            <a:picLocks noChangeAspect="1"/>
          </p:cNvPicPr>
          <p:nvPr userDrawn="1"/>
        </p:nvPicPr>
        <p:blipFill>
          <a:blip r:embed="rId2"/>
          <a:srcRect/>
          <a:stretch/>
        </p:blipFill>
        <p:spPr>
          <a:xfrm>
            <a:off x="8234841" y="5396801"/>
            <a:ext cx="3541395" cy="1229995"/>
          </a:xfrm>
          <a:prstGeom prst="rect">
            <a:avLst/>
          </a:prstGeom>
        </p:spPr>
      </p:pic>
      <p:sp>
        <p:nvSpPr>
          <p:cNvPr id="5" name="Title 1">
            <a:extLst>
              <a:ext uri="{FF2B5EF4-FFF2-40B4-BE49-F238E27FC236}">
                <a16:creationId xmlns:a16="http://schemas.microsoft.com/office/drawing/2014/main" id="{A8B1A54E-83C9-7F47-8321-1294C19D7AF0}"/>
              </a:ext>
            </a:extLst>
          </p:cNvPr>
          <p:cNvSpPr>
            <a:spLocks noGrp="1"/>
          </p:cNvSpPr>
          <p:nvPr>
            <p:ph type="ctrTitle" hasCustomPrompt="1"/>
          </p:nvPr>
        </p:nvSpPr>
        <p:spPr>
          <a:xfrm>
            <a:off x="786804" y="2126511"/>
            <a:ext cx="10664457" cy="845289"/>
          </a:xfrm>
        </p:spPr>
        <p:txBody>
          <a:bodyPr lIns="0" anchor="ctr" anchorCtr="0">
            <a:noAutofit/>
          </a:bodyPr>
          <a:lstStyle>
            <a:lvl1pPr algn="l">
              <a:defRPr sz="4000" b="1" i="0" cap="all" baseline="0">
                <a:solidFill>
                  <a:schemeClr val="bg1"/>
                </a:solidFill>
                <a:latin typeface="Arial" panose="020B0604020202020204" pitchFamily="34" charset="0"/>
                <a:cs typeface="Arial" panose="020B0604020202020204" pitchFamily="34" charset="0"/>
              </a:defRPr>
            </a:lvl1pPr>
          </a:lstStyle>
          <a:p>
            <a:r>
              <a:rPr lang="en-US" dirty="0"/>
              <a:t>CLICK TO EDIT end slide TITLE</a:t>
            </a:r>
          </a:p>
        </p:txBody>
      </p:sp>
    </p:spTree>
    <p:extLst>
      <p:ext uri="{BB962C8B-B14F-4D97-AF65-F5344CB8AC3E}">
        <p14:creationId xmlns:p14="http://schemas.microsoft.com/office/powerpoint/2010/main" val="141613027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End Title_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1EFF54-9761-9847-BCD7-9E140698841C}"/>
              </a:ext>
            </a:extLst>
          </p:cNvPr>
          <p:cNvPicPr>
            <a:picLocks noChangeAspect="1"/>
          </p:cNvPicPr>
          <p:nvPr userDrawn="1"/>
        </p:nvPicPr>
        <p:blipFill>
          <a:blip r:embed="rId3"/>
          <a:stretch>
            <a:fillRect/>
          </a:stretch>
        </p:blipFill>
        <p:spPr>
          <a:xfrm>
            <a:off x="8234841" y="5396801"/>
            <a:ext cx="3541395" cy="1229995"/>
          </a:xfrm>
          <a:prstGeom prst="rect">
            <a:avLst/>
          </a:prstGeom>
        </p:spPr>
      </p:pic>
      <p:sp>
        <p:nvSpPr>
          <p:cNvPr id="7" name="Title 1">
            <a:extLst>
              <a:ext uri="{FF2B5EF4-FFF2-40B4-BE49-F238E27FC236}">
                <a16:creationId xmlns:a16="http://schemas.microsoft.com/office/drawing/2014/main" id="{031B4543-BDE1-7E4B-8125-D55E77DD1082}"/>
              </a:ext>
            </a:extLst>
          </p:cNvPr>
          <p:cNvSpPr>
            <a:spLocks noGrp="1"/>
          </p:cNvSpPr>
          <p:nvPr>
            <p:ph type="ctrTitle" hasCustomPrompt="1"/>
          </p:nvPr>
        </p:nvSpPr>
        <p:spPr>
          <a:xfrm>
            <a:off x="786804" y="2126511"/>
            <a:ext cx="10664457" cy="845289"/>
          </a:xfrm>
        </p:spPr>
        <p:txBody>
          <a:bodyPr lIns="0" anchor="ctr" anchorCtr="0">
            <a:noAutofit/>
          </a:bodyPr>
          <a:lstStyle>
            <a:lvl1pPr algn="l">
              <a:defRPr sz="4000" b="1" i="0" cap="all" baseline="0">
                <a:solidFill>
                  <a:schemeClr val="bg1"/>
                </a:solidFill>
                <a:latin typeface="Arial" panose="020B0604020202020204" pitchFamily="34" charset="0"/>
                <a:cs typeface="Arial" panose="020B0604020202020204" pitchFamily="34" charset="0"/>
              </a:defRPr>
            </a:lvl1pPr>
          </a:lstStyle>
          <a:p>
            <a:r>
              <a:rPr lang="en-US" dirty="0"/>
              <a:t>CLICK TO EDIT end slide TITLE</a:t>
            </a:r>
          </a:p>
        </p:txBody>
      </p:sp>
    </p:spTree>
    <p:extLst>
      <p:ext uri="{BB962C8B-B14F-4D97-AF65-F5344CB8AC3E}">
        <p14:creationId xmlns:p14="http://schemas.microsoft.com/office/powerpoint/2010/main" val="90900654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End Title_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1EFF54-9761-9847-BCD7-9E140698841C}"/>
              </a:ext>
            </a:extLst>
          </p:cNvPr>
          <p:cNvPicPr>
            <a:picLocks noChangeAspect="1"/>
          </p:cNvPicPr>
          <p:nvPr userDrawn="1"/>
        </p:nvPicPr>
        <p:blipFill>
          <a:blip r:embed="rId3"/>
          <a:stretch>
            <a:fillRect/>
          </a:stretch>
        </p:blipFill>
        <p:spPr>
          <a:xfrm>
            <a:off x="8234841" y="5396801"/>
            <a:ext cx="3541395" cy="1229995"/>
          </a:xfrm>
          <a:prstGeom prst="rect">
            <a:avLst/>
          </a:prstGeom>
        </p:spPr>
      </p:pic>
      <p:sp>
        <p:nvSpPr>
          <p:cNvPr id="5" name="Title 1">
            <a:extLst>
              <a:ext uri="{FF2B5EF4-FFF2-40B4-BE49-F238E27FC236}">
                <a16:creationId xmlns:a16="http://schemas.microsoft.com/office/drawing/2014/main" id="{78C50E83-5C14-E846-878F-EF70C80FC49A}"/>
              </a:ext>
            </a:extLst>
          </p:cNvPr>
          <p:cNvSpPr>
            <a:spLocks noGrp="1"/>
          </p:cNvSpPr>
          <p:nvPr>
            <p:ph type="ctrTitle" hasCustomPrompt="1"/>
          </p:nvPr>
        </p:nvSpPr>
        <p:spPr>
          <a:xfrm>
            <a:off x="786804" y="2126511"/>
            <a:ext cx="10664457" cy="845289"/>
          </a:xfrm>
        </p:spPr>
        <p:txBody>
          <a:bodyPr lIns="0" anchor="ctr" anchorCtr="0">
            <a:noAutofit/>
          </a:bodyPr>
          <a:lstStyle>
            <a:lvl1pPr algn="l">
              <a:defRPr sz="4000" b="1" i="0" cap="all" baseline="0">
                <a:solidFill>
                  <a:schemeClr val="bg1"/>
                </a:solidFill>
                <a:latin typeface="Arial" panose="020B0604020202020204" pitchFamily="34" charset="0"/>
                <a:cs typeface="Arial" panose="020B0604020202020204" pitchFamily="34" charset="0"/>
              </a:defRPr>
            </a:lvl1pPr>
          </a:lstStyle>
          <a:p>
            <a:r>
              <a:rPr lang="en-US" dirty="0"/>
              <a:t>CLICK TO EDIT end slide TITLE</a:t>
            </a:r>
          </a:p>
        </p:txBody>
      </p:sp>
    </p:spTree>
    <p:extLst>
      <p:ext uri="{BB962C8B-B14F-4D97-AF65-F5344CB8AC3E}">
        <p14:creationId xmlns:p14="http://schemas.microsoft.com/office/powerpoint/2010/main" val="4280904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black">
    <p:bg>
      <p:bgPr>
        <a:solidFill>
          <a:schemeClr val="tx1"/>
        </a:solidFill>
        <a:effectLst/>
      </p:bgPr>
    </p:bg>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BD17D5CF-7D3D-7B45-B019-8CF04F7F82A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8" name="Picture 7">
            <a:extLst>
              <a:ext uri="{FF2B5EF4-FFF2-40B4-BE49-F238E27FC236}">
                <a16:creationId xmlns:a16="http://schemas.microsoft.com/office/drawing/2014/main" id="{891FBB05-6172-E548-9DA0-8B024AEC6B25}"/>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9" name="Title 1">
            <a:extLst>
              <a:ext uri="{FF2B5EF4-FFF2-40B4-BE49-F238E27FC236}">
                <a16:creationId xmlns:a16="http://schemas.microsoft.com/office/drawing/2014/main" id="{BAD393BD-E8C7-B348-B341-60C239BD9A72}"/>
              </a:ext>
            </a:extLst>
          </p:cNvPr>
          <p:cNvSpPr>
            <a:spLocks noGrp="1"/>
          </p:cNvSpPr>
          <p:nvPr>
            <p:ph type="ctrTitle" hasCustomPrompt="1"/>
          </p:nvPr>
        </p:nvSpPr>
        <p:spPr>
          <a:xfrm>
            <a:off x="838200" y="1323900"/>
            <a:ext cx="7582786" cy="192571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Slide TITLE STYLE LONG VERSION WITH MULTIPLE LINES</a:t>
            </a:r>
          </a:p>
        </p:txBody>
      </p:sp>
      <p:sp>
        <p:nvSpPr>
          <p:cNvPr id="10" name="Content Placeholder 4">
            <a:extLst>
              <a:ext uri="{FF2B5EF4-FFF2-40B4-BE49-F238E27FC236}">
                <a16:creationId xmlns:a16="http://schemas.microsoft.com/office/drawing/2014/main" id="{2CDC1A80-39FE-6044-9462-D883FA94A278}"/>
              </a:ext>
            </a:extLst>
          </p:cNvPr>
          <p:cNvSpPr>
            <a:spLocks noGrp="1"/>
          </p:cNvSpPr>
          <p:nvPr>
            <p:ph sz="quarter" idx="13" hasCustomPrompt="1"/>
          </p:nvPr>
        </p:nvSpPr>
        <p:spPr>
          <a:xfrm>
            <a:off x="838200" y="3429000"/>
            <a:ext cx="10125075" cy="2616200"/>
          </a:xfr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10203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whit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B28072-7F74-D04A-A7DC-247EB2F93D30}"/>
              </a:ext>
            </a:extLst>
          </p:cNvPr>
          <p:cNvPicPr>
            <a:picLocks noChangeAspect="1"/>
          </p:cNvPicPr>
          <p:nvPr userDrawn="1"/>
        </p:nvPicPr>
        <p:blipFill>
          <a:blip r:embed="rId2"/>
          <a:stretch>
            <a:fillRect/>
          </a:stretch>
        </p:blipFill>
        <p:spPr>
          <a:xfrm>
            <a:off x="9582422" y="6421980"/>
            <a:ext cx="2025650" cy="273050"/>
          </a:xfrm>
          <a:prstGeom prst="rect">
            <a:avLst/>
          </a:prstGeom>
        </p:spPr>
      </p:pic>
      <p:pic>
        <p:nvPicPr>
          <p:cNvPr id="11" name="Picture 10">
            <a:extLst>
              <a:ext uri="{FF2B5EF4-FFF2-40B4-BE49-F238E27FC236}">
                <a16:creationId xmlns:a16="http://schemas.microsoft.com/office/drawing/2014/main" id="{CC4D3FBB-C602-434B-ADC4-CCA57B357667}"/>
              </a:ext>
            </a:extLst>
          </p:cNvPr>
          <p:cNvPicPr>
            <a:picLocks noChangeAspect="1"/>
          </p:cNvPicPr>
          <p:nvPr userDrawn="1"/>
        </p:nvPicPr>
        <p:blipFill>
          <a:blip r:embed="rId3"/>
          <a:srcRect/>
          <a:stretch/>
        </p:blipFill>
        <p:spPr>
          <a:xfrm>
            <a:off x="9624044" y="6421980"/>
            <a:ext cx="2025650" cy="273050"/>
          </a:xfrm>
          <a:prstGeom prst="rect">
            <a:avLst/>
          </a:prstGeom>
        </p:spPr>
      </p:pic>
      <p:sp>
        <p:nvSpPr>
          <p:cNvPr id="8" name="Slide Number Placeholder 6">
            <a:extLst>
              <a:ext uri="{FF2B5EF4-FFF2-40B4-BE49-F238E27FC236}">
                <a16:creationId xmlns:a16="http://schemas.microsoft.com/office/drawing/2014/main" id="{88FB3BE4-9704-9F42-BC65-C600E32093CC}"/>
              </a:ext>
            </a:extLst>
          </p:cNvPr>
          <p:cNvSpPr>
            <a:spLocks noGrp="1"/>
          </p:cNvSpPr>
          <p:nvPr>
            <p:ph type="sldNum" sz="quarter" idx="12"/>
          </p:nvPr>
        </p:nvSpPr>
        <p:spPr>
          <a:xfrm>
            <a:off x="9269360" y="6366182"/>
            <a:ext cx="2743200" cy="365125"/>
          </a:xfrm>
        </p:spPr>
        <p:txBody>
          <a:bodyPr/>
          <a:lstStyle>
            <a:lvl1pPr>
              <a:defRPr sz="1050">
                <a:solidFill>
                  <a:schemeClr val="tx1"/>
                </a:solidFill>
              </a:defRPr>
            </a:lvl1pPr>
          </a:lstStyle>
          <a:p>
            <a:r>
              <a:rPr lang="en-US"/>
              <a:t>|  </a:t>
            </a:r>
            <a:fld id="{97BFF72C-5ACC-BF44-8A77-29ED5F2D29E3}" type="slidenum">
              <a:rPr lang="en-US" smtClean="0"/>
              <a:pPr/>
              <a:t>‹#›</a:t>
            </a:fld>
            <a:endParaRPr lang="en-US" dirty="0"/>
          </a:p>
        </p:txBody>
      </p:sp>
      <p:sp>
        <p:nvSpPr>
          <p:cNvPr id="13" name="Title 1">
            <a:extLst>
              <a:ext uri="{FF2B5EF4-FFF2-40B4-BE49-F238E27FC236}">
                <a16:creationId xmlns:a16="http://schemas.microsoft.com/office/drawing/2014/main" id="{C21E4784-FC1B-0541-86CC-C70A5410C506}"/>
              </a:ext>
            </a:extLst>
          </p:cNvPr>
          <p:cNvSpPr>
            <a:spLocks noGrp="1"/>
          </p:cNvSpPr>
          <p:nvPr>
            <p:ph type="ctrTitle" hasCustomPrompt="1"/>
          </p:nvPr>
        </p:nvSpPr>
        <p:spPr>
          <a:xfrm>
            <a:off x="838200" y="1323900"/>
            <a:ext cx="7582786" cy="1925711"/>
          </a:xfrm>
        </p:spPr>
        <p:txBody>
          <a:bodyPr anchor="ctr" anchorCtr="0">
            <a:noAutofit/>
          </a:bodyPr>
          <a:lstStyle>
            <a:lvl1pPr algn="l">
              <a:lnSpc>
                <a:spcPct val="100000"/>
              </a:lnSpc>
              <a:defRPr sz="3600" b="1" i="0" cap="all" baseline="0">
                <a:solidFill>
                  <a:schemeClr val="tx2"/>
                </a:solidFill>
                <a:latin typeface="Arial" panose="020B0604020202020204" pitchFamily="34" charset="0"/>
                <a:cs typeface="Arial Narrow" panose="020B0604020202020204" pitchFamily="34" charset="0"/>
              </a:defRPr>
            </a:lvl1pPr>
          </a:lstStyle>
          <a:p>
            <a:r>
              <a:rPr lang="en-US" dirty="0"/>
              <a:t>CLICK TO Slide TITLE STYLE LONG VERSION WITH MULTIPLE LINES</a:t>
            </a:r>
          </a:p>
        </p:txBody>
      </p:sp>
      <p:sp>
        <p:nvSpPr>
          <p:cNvPr id="14" name="Content Placeholder 4">
            <a:extLst>
              <a:ext uri="{FF2B5EF4-FFF2-40B4-BE49-F238E27FC236}">
                <a16:creationId xmlns:a16="http://schemas.microsoft.com/office/drawing/2014/main" id="{40AE3680-E6F4-9D48-9D76-6C7B1A24D727}"/>
              </a:ext>
            </a:extLst>
          </p:cNvPr>
          <p:cNvSpPr>
            <a:spLocks noGrp="1"/>
          </p:cNvSpPr>
          <p:nvPr>
            <p:ph sz="quarter" idx="13" hasCustomPrompt="1"/>
          </p:nvPr>
        </p:nvSpPr>
        <p:spPr>
          <a:xfrm>
            <a:off x="838200" y="3429000"/>
            <a:ext cx="10125075" cy="2616200"/>
          </a:xfrm>
        </p:spPr>
        <p:txBody>
          <a:bodyPr/>
          <a:lstStyle>
            <a:lvl1pPr>
              <a:defRPr baseline="0">
                <a:solidFill>
                  <a:schemeClr val="tx1"/>
                </a:solidFill>
                <a:latin typeface="Arial" panose="020B0604020202020204" pitchFamily="34" charset="0"/>
              </a:defRPr>
            </a:lvl1pPr>
            <a:lvl2pPr>
              <a:defRPr baseline="0">
                <a:solidFill>
                  <a:schemeClr val="tx1"/>
                </a:solidFill>
                <a:latin typeface="Arial" panose="020B0604020202020204" pitchFamily="34" charset="0"/>
              </a:defRPr>
            </a:lvl2pPr>
            <a:lvl3pPr>
              <a:defRPr baseline="0">
                <a:solidFill>
                  <a:schemeClr val="tx1"/>
                </a:solidFill>
                <a:latin typeface="Arial" panose="020B0604020202020204" pitchFamily="34" charset="0"/>
              </a:defRPr>
            </a:lvl3pPr>
            <a:lvl4pPr>
              <a:defRPr baseline="0">
                <a:solidFill>
                  <a:schemeClr val="tx1"/>
                </a:solidFill>
                <a:latin typeface="Arial" panose="020B0604020202020204" pitchFamily="34" charset="0"/>
              </a:defRPr>
            </a:lvl4pPr>
            <a:lvl5pPr>
              <a:defRPr baseline="0">
                <a:solidFill>
                  <a:schemeClr val="tx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083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_red">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A79644B-9DD6-B842-9E09-61AC441BB46F}"/>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sp>
        <p:nvSpPr>
          <p:cNvPr id="10" name="Text Placeholder 9">
            <a:extLst>
              <a:ext uri="{FF2B5EF4-FFF2-40B4-BE49-F238E27FC236}">
                <a16:creationId xmlns:a16="http://schemas.microsoft.com/office/drawing/2014/main" id="{A238E63F-6339-AE45-9E3C-F99BC6D16785}"/>
              </a:ext>
            </a:extLst>
          </p:cNvPr>
          <p:cNvSpPr>
            <a:spLocks noGrp="1"/>
          </p:cNvSpPr>
          <p:nvPr>
            <p:ph type="body" sz="quarter" idx="13" hasCustomPrompt="1"/>
          </p:nvPr>
        </p:nvSpPr>
        <p:spPr>
          <a:xfrm>
            <a:off x="838200" y="2265363"/>
            <a:ext cx="10560050" cy="812800"/>
          </a:xfrm>
          <a:prstGeom prst="rect">
            <a:avLst/>
          </a:prstGeom>
          <a:noFill/>
        </p:spPr>
        <p:txBody>
          <a:bodyPr>
            <a:noAutofit/>
          </a:bodyPr>
          <a:lstStyle>
            <a:lvl1pPr marL="0" indent="0">
              <a:buFontTx/>
              <a:buNone/>
              <a:defRPr sz="2400" b="0" i="0" baseline="0">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slide subhead</a:t>
            </a:r>
          </a:p>
        </p:txBody>
      </p:sp>
      <p:sp>
        <p:nvSpPr>
          <p:cNvPr id="8" name="Slide Number Placeholder 6">
            <a:extLst>
              <a:ext uri="{FF2B5EF4-FFF2-40B4-BE49-F238E27FC236}">
                <a16:creationId xmlns:a16="http://schemas.microsoft.com/office/drawing/2014/main" id="{6D0AD883-A2AC-594C-9673-3B3A82032F76}"/>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4A59272A-F6E1-784F-AD5C-985AE5CEEBFB}"/>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4" name="Content Placeholder 3">
            <a:extLst>
              <a:ext uri="{FF2B5EF4-FFF2-40B4-BE49-F238E27FC236}">
                <a16:creationId xmlns:a16="http://schemas.microsoft.com/office/drawing/2014/main" id="{007ECC5C-8E36-C448-A0B1-218B5CC08A54}"/>
              </a:ext>
            </a:extLst>
          </p:cNvPr>
          <p:cNvSpPr>
            <a:spLocks noGrp="1"/>
          </p:cNvSpPr>
          <p:nvPr>
            <p:ph sz="quarter" idx="14" hasCustomPrompt="1"/>
          </p:nvPr>
        </p:nvSpPr>
        <p:spPr>
          <a:xfrm>
            <a:off x="838200" y="3429000"/>
            <a:ext cx="10560050" cy="2443163"/>
          </a:xfr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38495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_black">
    <p:bg>
      <p:bgPr>
        <a:solidFill>
          <a:schemeClr val="tx1"/>
        </a:solidFill>
        <a:effectLst/>
      </p:bgPr>
    </p:bg>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D4AEBA0E-C468-B448-9981-7B2DF21014D8}"/>
              </a:ext>
            </a:extLst>
          </p:cNvPr>
          <p:cNvSpPr>
            <a:spLocks noGrp="1"/>
          </p:cNvSpPr>
          <p:nvPr>
            <p:ph type="sldNum" sz="quarter" idx="12"/>
          </p:nvPr>
        </p:nvSpPr>
        <p:spPr>
          <a:xfrm>
            <a:off x="9269360" y="6366182"/>
            <a:ext cx="2743200" cy="365125"/>
          </a:xfrm>
        </p:spPr>
        <p:txBody>
          <a:bodyPr/>
          <a:lstStyle>
            <a:lvl1pPr>
              <a:defRPr sz="1050">
                <a:solidFill>
                  <a:schemeClr val="bg1"/>
                </a:solidFill>
              </a:defRPr>
            </a:lvl1pPr>
          </a:lstStyle>
          <a:p>
            <a:r>
              <a:rPr lang="en-US"/>
              <a:t>|  </a:t>
            </a:r>
            <a:fld id="{97BFF72C-5ACC-BF44-8A77-29ED5F2D29E3}" type="slidenum">
              <a:rPr lang="en-US" smtClean="0"/>
              <a:pPr/>
              <a:t>‹#›</a:t>
            </a:fld>
            <a:endParaRPr lang="en-US" dirty="0"/>
          </a:p>
        </p:txBody>
      </p:sp>
      <p:pic>
        <p:nvPicPr>
          <p:cNvPr id="9" name="Picture 8">
            <a:extLst>
              <a:ext uri="{FF2B5EF4-FFF2-40B4-BE49-F238E27FC236}">
                <a16:creationId xmlns:a16="http://schemas.microsoft.com/office/drawing/2014/main" id="{7A5CEDBC-6004-9A4F-894A-0811BEF44CBC}"/>
              </a:ext>
            </a:extLst>
          </p:cNvPr>
          <p:cNvPicPr>
            <a:picLocks noChangeAspect="1"/>
          </p:cNvPicPr>
          <p:nvPr userDrawn="1"/>
        </p:nvPicPr>
        <p:blipFill>
          <a:blip r:embed="rId2"/>
          <a:stretch>
            <a:fillRect/>
          </a:stretch>
        </p:blipFill>
        <p:spPr>
          <a:xfrm>
            <a:off x="9655574" y="6421980"/>
            <a:ext cx="2025650" cy="273050"/>
          </a:xfrm>
          <a:prstGeom prst="rect">
            <a:avLst/>
          </a:prstGeom>
        </p:spPr>
      </p:pic>
      <p:sp>
        <p:nvSpPr>
          <p:cNvPr id="10" name="Title 1">
            <a:extLst>
              <a:ext uri="{FF2B5EF4-FFF2-40B4-BE49-F238E27FC236}">
                <a16:creationId xmlns:a16="http://schemas.microsoft.com/office/drawing/2014/main" id="{8CBF429E-ABE5-8C4D-AFFE-1E4B777D4214}"/>
              </a:ext>
            </a:extLst>
          </p:cNvPr>
          <p:cNvSpPr>
            <a:spLocks noGrp="1"/>
          </p:cNvSpPr>
          <p:nvPr>
            <p:ph type="ctrTitle" hasCustomPrompt="1"/>
          </p:nvPr>
        </p:nvSpPr>
        <p:spPr>
          <a:xfrm>
            <a:off x="838200" y="882466"/>
            <a:ext cx="10103069" cy="1156541"/>
          </a:xfrm>
        </p:spPr>
        <p:txBody>
          <a:bodyPr anchor="ctr" anchorCtr="0">
            <a:noAutofit/>
          </a:bodyPr>
          <a:lstStyle>
            <a:lvl1pPr algn="l">
              <a:lnSpc>
                <a:spcPct val="100000"/>
              </a:lnSpc>
              <a:defRPr sz="3600" b="1" i="0" cap="all" baseline="0">
                <a:solidFill>
                  <a:schemeClr val="bg1"/>
                </a:solidFill>
                <a:latin typeface="Arial" panose="020B0604020202020204" pitchFamily="34" charset="0"/>
                <a:cs typeface="Arial Narrow" panose="020B0604020202020204" pitchFamily="34" charset="0"/>
              </a:defRPr>
            </a:lvl1pPr>
          </a:lstStyle>
          <a:p>
            <a:r>
              <a:rPr lang="en-US" dirty="0"/>
              <a:t>CLICK TO EDIT Slide TITLE STYLE LONG VERSION WITH MULTIPLE LINES</a:t>
            </a:r>
          </a:p>
        </p:txBody>
      </p:sp>
      <p:sp>
        <p:nvSpPr>
          <p:cNvPr id="11" name="Text Placeholder 9">
            <a:extLst>
              <a:ext uri="{FF2B5EF4-FFF2-40B4-BE49-F238E27FC236}">
                <a16:creationId xmlns:a16="http://schemas.microsoft.com/office/drawing/2014/main" id="{F31043C5-337E-E74B-8556-592F0BC5D6F6}"/>
              </a:ext>
            </a:extLst>
          </p:cNvPr>
          <p:cNvSpPr>
            <a:spLocks noGrp="1"/>
          </p:cNvSpPr>
          <p:nvPr>
            <p:ph type="body" sz="quarter" idx="13" hasCustomPrompt="1"/>
          </p:nvPr>
        </p:nvSpPr>
        <p:spPr>
          <a:xfrm>
            <a:off x="838200" y="2265363"/>
            <a:ext cx="10560050" cy="812800"/>
          </a:xfrm>
          <a:prstGeom prst="rect">
            <a:avLst/>
          </a:prstGeom>
          <a:noFill/>
        </p:spPr>
        <p:txBody>
          <a:bodyPr>
            <a:noAutofit/>
          </a:bodyPr>
          <a:lstStyle>
            <a:lvl1pPr marL="0" indent="0">
              <a:buFontTx/>
              <a:buNone/>
              <a:defRPr sz="2400" b="0" i="0" baseline="0">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Click to edit slide subhead</a:t>
            </a:r>
          </a:p>
        </p:txBody>
      </p:sp>
      <p:sp>
        <p:nvSpPr>
          <p:cNvPr id="12" name="Content Placeholder 3">
            <a:extLst>
              <a:ext uri="{FF2B5EF4-FFF2-40B4-BE49-F238E27FC236}">
                <a16:creationId xmlns:a16="http://schemas.microsoft.com/office/drawing/2014/main" id="{838E14DD-E463-2445-8BD2-4EE50FE1C589}"/>
              </a:ext>
            </a:extLst>
          </p:cNvPr>
          <p:cNvSpPr>
            <a:spLocks noGrp="1"/>
          </p:cNvSpPr>
          <p:nvPr>
            <p:ph sz="quarter" idx="14" hasCustomPrompt="1"/>
          </p:nvPr>
        </p:nvSpPr>
        <p:spPr>
          <a:xfrm>
            <a:off x="838200" y="3429000"/>
            <a:ext cx="10560050" cy="2443163"/>
          </a:xfrm>
        </p:spPr>
        <p:txBody>
          <a:bodyPr/>
          <a:lstStyle>
            <a:lvl1pPr>
              <a:defRPr baseline="0">
                <a:solidFill>
                  <a:schemeClr val="bg1"/>
                </a:solidFill>
                <a:latin typeface="Arial" panose="020B0604020202020204" pitchFamily="34" charset="0"/>
              </a:defRPr>
            </a:lvl1pPr>
            <a:lvl2pPr>
              <a:defRPr baseline="0">
                <a:solidFill>
                  <a:schemeClr val="bg1"/>
                </a:solidFill>
                <a:latin typeface="Arial" panose="020B0604020202020204" pitchFamily="34" charset="0"/>
              </a:defRPr>
            </a:lvl2pPr>
            <a:lvl3pPr>
              <a:defRPr baseline="0">
                <a:solidFill>
                  <a:schemeClr val="bg1"/>
                </a:solidFill>
                <a:latin typeface="Arial" panose="020B0604020202020204" pitchFamily="34" charset="0"/>
              </a:defRPr>
            </a:lvl3pPr>
            <a:lvl4pPr>
              <a:defRPr baseline="0">
                <a:solidFill>
                  <a:schemeClr val="bg1"/>
                </a:solidFill>
                <a:latin typeface="Arial" panose="020B0604020202020204" pitchFamily="34" charset="0"/>
              </a:defRPr>
            </a:lvl4pPr>
            <a:lvl5pPr>
              <a:defRPr baseline="0">
                <a:solidFill>
                  <a:schemeClr val="bg1"/>
                </a:solidFill>
                <a:latin typeface="Arial" panose="020B0604020202020204" pitchFamily="34" charset="0"/>
              </a:defRPr>
            </a:lvl5p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072018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102C32-C0CD-7147-9116-6362E8C5BE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slide title</a:t>
            </a:r>
          </a:p>
        </p:txBody>
      </p:sp>
      <p:sp>
        <p:nvSpPr>
          <p:cNvPr id="3" name="Text Placeholder 2">
            <a:extLst>
              <a:ext uri="{FF2B5EF4-FFF2-40B4-BE49-F238E27FC236}">
                <a16:creationId xmlns:a16="http://schemas.microsoft.com/office/drawing/2014/main" id="{26B44C2B-D5F6-2D41-9FF2-9C6FF0ADEC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slide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089D453-C143-CC4B-8EA5-2D84DB4BFA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1FFCF9-C27D-F94F-AF79-7DABFD39A70C}" type="datetime4">
              <a:rPr lang="en-US" smtClean="0"/>
              <a:t>November 20, 2025</a:t>
            </a:fld>
            <a:endParaRPr lang="en-US"/>
          </a:p>
        </p:txBody>
      </p:sp>
      <p:sp>
        <p:nvSpPr>
          <p:cNvPr id="5" name="Footer Placeholder 4">
            <a:extLst>
              <a:ext uri="{FF2B5EF4-FFF2-40B4-BE49-F238E27FC236}">
                <a16:creationId xmlns:a16="http://schemas.microsoft.com/office/drawing/2014/main" id="{CBE66BC3-528D-6A42-A7CB-B95ED3730B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88838F9-78A8-874D-9598-92670A028A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BFF72C-5ACC-BF44-8A77-29ED5F2D29E3}" type="slidenum">
              <a:rPr lang="en-US" smtClean="0"/>
              <a:t>‹#›</a:t>
            </a:fld>
            <a:endParaRPr lang="en-US"/>
          </a:p>
        </p:txBody>
      </p:sp>
    </p:spTree>
    <p:extLst>
      <p:ext uri="{BB962C8B-B14F-4D97-AF65-F5344CB8AC3E}">
        <p14:creationId xmlns:p14="http://schemas.microsoft.com/office/powerpoint/2010/main" val="3937292660"/>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5" r:id="rId5"/>
    <p:sldLayoutId id="2147483666" r:id="rId6"/>
    <p:sldLayoutId id="2147483667" r:id="rId7"/>
    <p:sldLayoutId id="2147483668" r:id="rId8"/>
    <p:sldLayoutId id="2147483669" r:id="rId9"/>
    <p:sldLayoutId id="2147483670" r:id="rId10"/>
    <p:sldLayoutId id="2147483653" r:id="rId11"/>
    <p:sldLayoutId id="2147483671" r:id="rId12"/>
    <p:sldLayoutId id="2147483672" r:id="rId13"/>
    <p:sldLayoutId id="2147483673" r:id="rId14"/>
    <p:sldLayoutId id="2147483651" r:id="rId15"/>
    <p:sldLayoutId id="2147483652" r:id="rId16"/>
    <p:sldLayoutId id="2147483674" r:id="rId17"/>
    <p:sldLayoutId id="2147483675" r:id="rId18"/>
    <p:sldLayoutId id="2147483679" r:id="rId19"/>
    <p:sldLayoutId id="2147483676" r:id="rId20"/>
    <p:sldLayoutId id="2147483677" r:id="rId21"/>
    <p:sldLayoutId id="2147483678" r:id="rId22"/>
    <p:sldLayoutId id="2147483683" r:id="rId23"/>
    <p:sldLayoutId id="2147483681" r:id="rId24"/>
    <p:sldLayoutId id="2147483682" r:id="rId25"/>
    <p:sldLayoutId id="2147483680" r:id="rId26"/>
    <p:sldLayoutId id="2147483695" r:id="rId27"/>
    <p:sldLayoutId id="2147483684" r:id="rId28"/>
    <p:sldLayoutId id="2147483696" r:id="rId29"/>
    <p:sldLayoutId id="2147483685" r:id="rId30"/>
    <p:sldLayoutId id="2147483697" r:id="rId31"/>
    <p:sldLayoutId id="2147483654" r:id="rId32"/>
    <p:sldLayoutId id="2147483686" r:id="rId33"/>
    <p:sldLayoutId id="2147483687" r:id="rId34"/>
    <p:sldLayoutId id="2147483698" r:id="rId35"/>
    <p:sldLayoutId id="2147483699" r:id="rId36"/>
    <p:sldLayoutId id="2147483700" r:id="rId37"/>
    <p:sldLayoutId id="2147483688" r:id="rId38"/>
    <p:sldLayoutId id="2147483701" r:id="rId39"/>
    <p:sldLayoutId id="2147483689" r:id="rId40"/>
    <p:sldLayoutId id="2147483702" r:id="rId41"/>
    <p:sldLayoutId id="2147483711" r:id="rId42"/>
    <p:sldLayoutId id="2147483703" r:id="rId43"/>
    <p:sldLayoutId id="2147483712" r:id="rId44"/>
    <p:sldLayoutId id="2147483690" r:id="rId45"/>
    <p:sldLayoutId id="2147483704" r:id="rId46"/>
    <p:sldLayoutId id="2147483710" r:id="rId47"/>
    <p:sldLayoutId id="2147483692" r:id="rId48"/>
    <p:sldLayoutId id="2147483693" r:id="rId49"/>
    <p:sldLayoutId id="2147483694" r:id="rId50"/>
    <p:sldLayoutId id="2147483709" r:id="rId51"/>
    <p:sldLayoutId id="2147483705" r:id="rId52"/>
    <p:sldLayoutId id="2147483706" r:id="rId53"/>
    <p:sldLayoutId id="2147483707" r:id="rId54"/>
    <p:sldLayoutId id="2147483708" r:id="rId55"/>
  </p:sldLayoutIdLst>
  <p:hf hdr="0" ftr="0"/>
  <p:txStyles>
    <p:titleStyle>
      <a:lvl1pPr algn="l" defTabSz="914400" rtl="0" eaLnBrk="1" latinLnBrk="0" hangingPunct="1">
        <a:lnSpc>
          <a:spcPct val="90000"/>
        </a:lnSpc>
        <a:spcBef>
          <a:spcPct val="0"/>
        </a:spcBef>
        <a:buNone/>
        <a:defRPr sz="4400" b="1" i="0" kern="1200" baseline="0">
          <a:solidFill>
            <a:schemeClr val="tx1"/>
          </a:solidFill>
          <a:latin typeface="Arial"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baseline="0">
          <a:solidFill>
            <a:schemeClr val="tx1"/>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baseline="0">
          <a:solidFill>
            <a:schemeClr val="tx1"/>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baseline="0">
          <a:solidFill>
            <a:schemeClr val="tx1"/>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baseline="0">
          <a:solidFill>
            <a:schemeClr val="tx1"/>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baseline="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5.xml"/></Relationships>
</file>

<file path=ppt/slides/_rels/slide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1.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45.xml"/><Relationship Id="rId5" Type="http://schemas.openxmlformats.org/officeDocument/2006/relationships/image" Target="../media/image27.jpeg"/><Relationship Id="rId4" Type="http://schemas.openxmlformats.org/officeDocument/2006/relationships/image" Target="../media/image2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7F1F3-E61B-A341-957D-29EE9EEE1047}"/>
              </a:ext>
            </a:extLst>
          </p:cNvPr>
          <p:cNvSpPr>
            <a:spLocks noGrp="1"/>
          </p:cNvSpPr>
          <p:nvPr>
            <p:ph type="ctrTitle"/>
          </p:nvPr>
        </p:nvSpPr>
        <p:spPr>
          <a:xfrm>
            <a:off x="5720317" y="2514887"/>
            <a:ext cx="5411971" cy="1063256"/>
          </a:xfrm>
        </p:spPr>
        <p:txBody>
          <a:bodyPr/>
          <a:lstStyle/>
          <a:p>
            <a:r>
              <a:rPr lang="en-US" dirty="0"/>
              <a:t>CIS 290-50-4258 Capstone</a:t>
            </a:r>
          </a:p>
        </p:txBody>
      </p:sp>
    </p:spTree>
    <p:extLst>
      <p:ext uri="{BB962C8B-B14F-4D97-AF65-F5344CB8AC3E}">
        <p14:creationId xmlns:p14="http://schemas.microsoft.com/office/powerpoint/2010/main" val="84145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96B1BC6-AA0D-35EE-E8F6-370817B289CF}"/>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10</a:t>
            </a:fld>
            <a:endParaRPr lang="en-US"/>
          </a:p>
        </p:txBody>
      </p:sp>
      <p:sp>
        <p:nvSpPr>
          <p:cNvPr id="2" name="Title 1">
            <a:extLst>
              <a:ext uri="{FF2B5EF4-FFF2-40B4-BE49-F238E27FC236}">
                <a16:creationId xmlns:a16="http://schemas.microsoft.com/office/drawing/2014/main" id="{7C0B302D-69D6-F824-1EBF-ABA10F009C04}"/>
              </a:ext>
            </a:extLst>
          </p:cNvPr>
          <p:cNvSpPr>
            <a:spLocks noGrp="1"/>
          </p:cNvSpPr>
          <p:nvPr>
            <p:ph type="ctrTitle"/>
          </p:nvPr>
        </p:nvSpPr>
        <p:spPr>
          <a:xfrm>
            <a:off x="838200" y="247268"/>
            <a:ext cx="7582786" cy="696629"/>
          </a:xfrm>
        </p:spPr>
        <p:txBody>
          <a:bodyPr anchor="ctr">
            <a:normAutofit/>
          </a:bodyPr>
          <a:lstStyle/>
          <a:p>
            <a:r>
              <a:rPr lang="en-US" dirty="0"/>
              <a:t>Experiments Log</a:t>
            </a:r>
          </a:p>
        </p:txBody>
      </p:sp>
      <p:graphicFrame>
        <p:nvGraphicFramePr>
          <p:cNvPr id="15" name="Chart 14">
            <a:extLst>
              <a:ext uri="{FF2B5EF4-FFF2-40B4-BE49-F238E27FC236}">
                <a16:creationId xmlns:a16="http://schemas.microsoft.com/office/drawing/2014/main" id="{0E78D3AB-3299-96B2-49EE-98F5660B9DAF}"/>
              </a:ext>
            </a:extLst>
          </p:cNvPr>
          <p:cNvGraphicFramePr>
            <a:graphicFrameLocks/>
          </p:cNvGraphicFramePr>
          <p:nvPr>
            <p:extLst>
              <p:ext uri="{D42A27DB-BD31-4B8C-83A1-F6EECF244321}">
                <p14:modId xmlns:p14="http://schemas.microsoft.com/office/powerpoint/2010/main" val="3788128261"/>
              </p:ext>
            </p:extLst>
          </p:nvPr>
        </p:nvGraphicFramePr>
        <p:xfrm>
          <a:off x="838200" y="943897"/>
          <a:ext cx="11174360" cy="542228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23347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B30202-F6C7-B782-E777-3C3E67C4E527}"/>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EF5B05B-25D0-B4C9-9BB5-264ECA253353}"/>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11</a:t>
            </a:fld>
            <a:endParaRPr lang="en-US"/>
          </a:p>
        </p:txBody>
      </p:sp>
      <p:sp>
        <p:nvSpPr>
          <p:cNvPr id="2" name="Title 1">
            <a:extLst>
              <a:ext uri="{FF2B5EF4-FFF2-40B4-BE49-F238E27FC236}">
                <a16:creationId xmlns:a16="http://schemas.microsoft.com/office/drawing/2014/main" id="{D6ADCDF3-1420-1E56-726D-0ACC0024EF7C}"/>
              </a:ext>
            </a:extLst>
          </p:cNvPr>
          <p:cNvSpPr>
            <a:spLocks noGrp="1"/>
          </p:cNvSpPr>
          <p:nvPr>
            <p:ph type="ctrTitle"/>
          </p:nvPr>
        </p:nvSpPr>
        <p:spPr>
          <a:xfrm>
            <a:off x="838200" y="247268"/>
            <a:ext cx="7582786" cy="696629"/>
          </a:xfrm>
        </p:spPr>
        <p:txBody>
          <a:bodyPr anchor="ctr">
            <a:normAutofit/>
          </a:bodyPr>
          <a:lstStyle/>
          <a:p>
            <a:r>
              <a:rPr lang="en-US" dirty="0"/>
              <a:t>Experiments Log</a:t>
            </a:r>
          </a:p>
        </p:txBody>
      </p:sp>
      <p:graphicFrame>
        <p:nvGraphicFramePr>
          <p:cNvPr id="4" name="Chart 3">
            <a:extLst>
              <a:ext uri="{FF2B5EF4-FFF2-40B4-BE49-F238E27FC236}">
                <a16:creationId xmlns:a16="http://schemas.microsoft.com/office/drawing/2014/main" id="{7469B1F4-F44F-BB4D-A564-4EA944E3A3E8}"/>
              </a:ext>
            </a:extLst>
          </p:cNvPr>
          <p:cNvGraphicFramePr>
            <a:graphicFrameLocks/>
          </p:cNvGraphicFramePr>
          <p:nvPr>
            <p:extLst>
              <p:ext uri="{D42A27DB-BD31-4B8C-83A1-F6EECF244321}">
                <p14:modId xmlns:p14="http://schemas.microsoft.com/office/powerpoint/2010/main" val="45571287"/>
              </p:ext>
            </p:extLst>
          </p:nvPr>
        </p:nvGraphicFramePr>
        <p:xfrm>
          <a:off x="838200" y="943896"/>
          <a:ext cx="10515600" cy="542228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227713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BF2DF5-7F04-4038-FC1F-2EB5C2B1AED5}"/>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5C73A3F-DD11-ECD7-C4EC-5DCE3119AD99}"/>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12</a:t>
            </a:fld>
            <a:endParaRPr lang="en-US"/>
          </a:p>
        </p:txBody>
      </p:sp>
      <p:sp>
        <p:nvSpPr>
          <p:cNvPr id="2" name="Title 1">
            <a:extLst>
              <a:ext uri="{FF2B5EF4-FFF2-40B4-BE49-F238E27FC236}">
                <a16:creationId xmlns:a16="http://schemas.microsoft.com/office/drawing/2014/main" id="{75A38AA8-10C3-7F35-A098-86310E9F5C23}"/>
              </a:ext>
            </a:extLst>
          </p:cNvPr>
          <p:cNvSpPr>
            <a:spLocks noGrp="1"/>
          </p:cNvSpPr>
          <p:nvPr>
            <p:ph type="ctrTitle"/>
          </p:nvPr>
        </p:nvSpPr>
        <p:spPr>
          <a:xfrm>
            <a:off x="838200" y="586481"/>
            <a:ext cx="7582786" cy="696629"/>
          </a:xfrm>
        </p:spPr>
        <p:txBody>
          <a:bodyPr anchor="ctr">
            <a:normAutofit/>
          </a:bodyPr>
          <a:lstStyle/>
          <a:p>
            <a:r>
              <a:rPr lang="en-US" dirty="0"/>
              <a:t>Before &amp; After</a:t>
            </a:r>
          </a:p>
        </p:txBody>
      </p:sp>
      <p:sp>
        <p:nvSpPr>
          <p:cNvPr id="6" name="TextBox 5">
            <a:extLst>
              <a:ext uri="{FF2B5EF4-FFF2-40B4-BE49-F238E27FC236}">
                <a16:creationId xmlns:a16="http://schemas.microsoft.com/office/drawing/2014/main" id="{67B64877-8BEA-B9FE-7CB7-2954BF2257B1}"/>
              </a:ext>
            </a:extLst>
          </p:cNvPr>
          <p:cNvSpPr txBox="1"/>
          <p:nvPr/>
        </p:nvSpPr>
        <p:spPr>
          <a:xfrm>
            <a:off x="838200" y="1283110"/>
            <a:ext cx="10666435" cy="1754326"/>
          </a:xfrm>
          <a:prstGeom prst="rect">
            <a:avLst/>
          </a:prstGeom>
          <a:noFill/>
        </p:spPr>
        <p:txBody>
          <a:bodyPr wrap="square" lIns="0" rtlCol="0">
            <a:spAutoFit/>
          </a:bodyPr>
          <a:lstStyle/>
          <a:p>
            <a:pPr marL="285750" indent="-285750" algn="l">
              <a:buFont typeface="Arial" panose="020B0604020202020204" pitchFamily="34" charset="0"/>
              <a:buChar char="•"/>
            </a:pPr>
            <a:r>
              <a:rPr lang="en-US" b="1" dirty="0">
                <a:latin typeface="Arial Narrow" panose="020B0604020202020204" pitchFamily="34" charset="0"/>
                <a:cs typeface="Arial Narrow" panose="020B0604020202020204" pitchFamily="34" charset="0"/>
              </a:rPr>
              <a:t>Early iterations of the project produced inconsistent results.</a:t>
            </a:r>
          </a:p>
          <a:p>
            <a:pPr marL="742950" lvl="1" indent="-285750">
              <a:buFont typeface="Arial" panose="020B0604020202020204" pitchFamily="34" charset="0"/>
              <a:buChar char="•"/>
            </a:pPr>
            <a:r>
              <a:rPr lang="en-US" b="1" dirty="0">
                <a:latin typeface="Arial Narrow" panose="020B0604020202020204" pitchFamily="34" charset="0"/>
                <a:cs typeface="Arial Narrow" panose="020B0604020202020204" pitchFamily="34" charset="0"/>
              </a:rPr>
              <a:t>Missing JSON fields, hallucinations, weak grounding in data</a:t>
            </a:r>
          </a:p>
          <a:p>
            <a:pPr marL="285750" indent="-285750" algn="l">
              <a:buFont typeface="Arial" panose="020B0604020202020204" pitchFamily="34" charset="0"/>
              <a:buChar char="•"/>
            </a:pPr>
            <a:r>
              <a:rPr lang="en-US" b="1" dirty="0">
                <a:latin typeface="Arial Narrow" panose="020B0604020202020204" pitchFamily="34" charset="0"/>
                <a:cs typeface="Arial Narrow" panose="020B0604020202020204" pitchFamily="34" charset="0"/>
              </a:rPr>
              <a:t>The prompt template was refined to:</a:t>
            </a:r>
          </a:p>
          <a:p>
            <a:pPr marL="742950" lvl="1" indent="-285750">
              <a:buFont typeface="Arial" panose="020B0604020202020204" pitchFamily="34" charset="0"/>
              <a:buChar char="•"/>
            </a:pPr>
            <a:r>
              <a:rPr lang="en-US" b="1" dirty="0">
                <a:latin typeface="Arial Narrow" panose="020B0604020202020204" pitchFamily="34" charset="0"/>
                <a:cs typeface="Arial Narrow" panose="020B0604020202020204" pitchFamily="34" charset="0"/>
              </a:rPr>
              <a:t>Tighten the output schema to force the model to return a JSON file</a:t>
            </a:r>
          </a:p>
          <a:p>
            <a:pPr marL="742950" lvl="1" indent="-285750">
              <a:buFont typeface="Arial" panose="020B0604020202020204" pitchFamily="34" charset="0"/>
              <a:buChar char="•"/>
            </a:pPr>
            <a:r>
              <a:rPr lang="en-US" b="1" dirty="0">
                <a:latin typeface="Arial Narrow" panose="020B0604020202020204" pitchFamily="34" charset="0"/>
                <a:cs typeface="Arial Narrow" panose="020B0604020202020204" pitchFamily="34" charset="0"/>
              </a:rPr>
              <a:t>Provide better context through API calls instead of web scraping</a:t>
            </a:r>
          </a:p>
          <a:p>
            <a:pPr marL="742950" lvl="1" indent="-285750">
              <a:buFont typeface="Arial" panose="020B0604020202020204" pitchFamily="34" charset="0"/>
              <a:buChar char="•"/>
            </a:pPr>
            <a:r>
              <a:rPr lang="en-US" b="1" dirty="0">
                <a:latin typeface="Arial Narrow" panose="020B0604020202020204" pitchFamily="34" charset="0"/>
                <a:cs typeface="Arial Narrow" panose="020B0604020202020204" pitchFamily="34" charset="0"/>
              </a:rPr>
              <a:t>Protect against hallucinations by updating the safety and refusal block</a:t>
            </a:r>
          </a:p>
        </p:txBody>
      </p:sp>
      <p:sp>
        <p:nvSpPr>
          <p:cNvPr id="9" name="TextBox 8">
            <a:extLst>
              <a:ext uri="{FF2B5EF4-FFF2-40B4-BE49-F238E27FC236}">
                <a16:creationId xmlns:a16="http://schemas.microsoft.com/office/drawing/2014/main" id="{9E4FF92B-1F35-7F7A-99D0-2C319A5CEE68}"/>
              </a:ext>
            </a:extLst>
          </p:cNvPr>
          <p:cNvSpPr txBox="1"/>
          <p:nvPr/>
        </p:nvSpPr>
        <p:spPr>
          <a:xfrm>
            <a:off x="838200" y="3574342"/>
            <a:ext cx="5257800" cy="2000548"/>
          </a:xfrm>
          <a:prstGeom prst="rect">
            <a:avLst/>
          </a:prstGeom>
          <a:noFill/>
        </p:spPr>
        <p:txBody>
          <a:bodyPr wrap="square">
            <a:spAutoFit/>
          </a:bodyPr>
          <a:lstStyle/>
          <a:p>
            <a:pPr algn="ctr">
              <a:buNone/>
            </a:pPr>
            <a:r>
              <a:rPr lang="en-US" b="1" dirty="0"/>
              <a:t>Pass Rate Before Improvement:</a:t>
            </a:r>
          </a:p>
          <a:p>
            <a:pPr>
              <a:buNone/>
            </a:pPr>
            <a:endParaRPr lang="en-US" b="1" dirty="0"/>
          </a:p>
          <a:p>
            <a:pPr algn="ctr">
              <a:buNone/>
            </a:pPr>
            <a:r>
              <a:rPr lang="en-US" sz="8800" b="1" dirty="0">
                <a:solidFill>
                  <a:schemeClr val="tx2"/>
                </a:solidFill>
              </a:rPr>
              <a:t>40%</a:t>
            </a:r>
          </a:p>
        </p:txBody>
      </p:sp>
      <p:sp>
        <p:nvSpPr>
          <p:cNvPr id="12" name="TextBox 11">
            <a:extLst>
              <a:ext uri="{FF2B5EF4-FFF2-40B4-BE49-F238E27FC236}">
                <a16:creationId xmlns:a16="http://schemas.microsoft.com/office/drawing/2014/main" id="{19EC0EA8-7026-A3B1-194E-56884C448DD8}"/>
              </a:ext>
            </a:extLst>
          </p:cNvPr>
          <p:cNvSpPr txBox="1"/>
          <p:nvPr/>
        </p:nvSpPr>
        <p:spPr>
          <a:xfrm>
            <a:off x="6096000" y="3611582"/>
            <a:ext cx="5257800" cy="2000548"/>
          </a:xfrm>
          <a:prstGeom prst="rect">
            <a:avLst/>
          </a:prstGeom>
          <a:noFill/>
        </p:spPr>
        <p:txBody>
          <a:bodyPr wrap="square">
            <a:spAutoFit/>
          </a:bodyPr>
          <a:lstStyle/>
          <a:p>
            <a:pPr algn="ctr">
              <a:buNone/>
            </a:pPr>
            <a:r>
              <a:rPr lang="en-US" b="1" dirty="0"/>
              <a:t>Pass Rate Before Improvement:</a:t>
            </a:r>
          </a:p>
          <a:p>
            <a:pPr>
              <a:buNone/>
            </a:pPr>
            <a:endParaRPr lang="en-US" b="1" dirty="0"/>
          </a:p>
          <a:p>
            <a:pPr algn="ctr">
              <a:buNone/>
            </a:pPr>
            <a:r>
              <a:rPr lang="en-US" sz="8800" b="1" dirty="0">
                <a:solidFill>
                  <a:srgbClr val="00B050"/>
                </a:solidFill>
              </a:rPr>
              <a:t>100%</a:t>
            </a:r>
          </a:p>
        </p:txBody>
      </p:sp>
    </p:spTree>
    <p:extLst>
      <p:ext uri="{BB962C8B-B14F-4D97-AF65-F5344CB8AC3E}">
        <p14:creationId xmlns:p14="http://schemas.microsoft.com/office/powerpoint/2010/main" val="23698832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2AD30-A178-1A06-888D-98C83C3E6C32}"/>
              </a:ext>
            </a:extLst>
          </p:cNvPr>
          <p:cNvSpPr>
            <a:spLocks noGrp="1"/>
          </p:cNvSpPr>
          <p:nvPr>
            <p:ph type="ctrTitle"/>
          </p:nvPr>
        </p:nvSpPr>
        <p:spPr/>
        <p:txBody>
          <a:bodyPr/>
          <a:lstStyle/>
          <a:p>
            <a:pPr algn="ctr"/>
            <a:r>
              <a:rPr lang="en-US" dirty="0"/>
              <a:t>Thank You for your Time and Consideration</a:t>
            </a:r>
          </a:p>
        </p:txBody>
      </p:sp>
    </p:spTree>
    <p:extLst>
      <p:ext uri="{BB962C8B-B14F-4D97-AF65-F5344CB8AC3E}">
        <p14:creationId xmlns:p14="http://schemas.microsoft.com/office/powerpoint/2010/main" val="796401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405EF71-36E4-7D2E-6A1D-32B5C3CB7863}"/>
              </a:ext>
            </a:extLst>
          </p:cNvPr>
          <p:cNvSpPr>
            <a:spLocks noGrp="1"/>
          </p:cNvSpPr>
          <p:nvPr>
            <p:ph sz="half" idx="2"/>
          </p:nvPr>
        </p:nvSpPr>
        <p:spPr>
          <a:xfrm>
            <a:off x="839788" y="2505075"/>
            <a:ext cx="5157787" cy="3684588"/>
          </a:xfrm>
        </p:spPr>
        <p:txBody>
          <a:bodyPr>
            <a:normAutofit lnSpcReduction="10000"/>
          </a:bodyPr>
          <a:lstStyle/>
          <a:p>
            <a:r>
              <a:rPr lang="en-US" sz="2000" b="1" dirty="0"/>
              <a:t>Problem</a:t>
            </a:r>
            <a:r>
              <a:rPr lang="en-US" sz="2000" dirty="0"/>
              <a:t>: It takes too long to scout college football teams.</a:t>
            </a:r>
          </a:p>
          <a:p>
            <a:r>
              <a:rPr lang="en-US" sz="2000" b="1" dirty="0"/>
              <a:t>Solution</a:t>
            </a:r>
            <a:r>
              <a:rPr lang="en-US" sz="2000" dirty="0"/>
              <a:t>: An artificial intelligence powered platform.</a:t>
            </a:r>
          </a:p>
          <a:p>
            <a:r>
              <a:rPr lang="en-US" sz="2000" b="1" dirty="0"/>
              <a:t>Users</a:t>
            </a:r>
            <a:r>
              <a:rPr lang="en-US" sz="2000" dirty="0"/>
              <a:t>: Coaches, Media Members, Fans, or anyone with a vested interest in learning more about a college football team.</a:t>
            </a:r>
          </a:p>
          <a:p>
            <a:r>
              <a:rPr lang="en-US" sz="2000" b="1" dirty="0"/>
              <a:t>Success Metric</a:t>
            </a:r>
            <a:r>
              <a:rPr lang="en-US" sz="2000" dirty="0"/>
              <a:t>: Model returns an actionable, accurate, and ethical scouting report in under 30 minutes at minimal cost.</a:t>
            </a:r>
          </a:p>
          <a:p>
            <a:endParaRPr lang="en-US" sz="2000" dirty="0"/>
          </a:p>
        </p:txBody>
      </p:sp>
      <p:sp>
        <p:nvSpPr>
          <p:cNvPr id="3" name="Title 2">
            <a:extLst>
              <a:ext uri="{FF2B5EF4-FFF2-40B4-BE49-F238E27FC236}">
                <a16:creationId xmlns:a16="http://schemas.microsoft.com/office/drawing/2014/main" id="{1236B293-457D-A8FF-DFD2-87C4B6801066}"/>
              </a:ext>
            </a:extLst>
          </p:cNvPr>
          <p:cNvSpPr>
            <a:spLocks noGrp="1"/>
          </p:cNvSpPr>
          <p:nvPr>
            <p:ph type="ctrTitle"/>
          </p:nvPr>
        </p:nvSpPr>
        <p:spPr>
          <a:xfrm>
            <a:off x="838200" y="882466"/>
            <a:ext cx="10103069" cy="1156541"/>
          </a:xfrm>
        </p:spPr>
        <p:txBody>
          <a:bodyPr anchor="ctr">
            <a:normAutofit/>
          </a:bodyPr>
          <a:lstStyle/>
          <a:p>
            <a:r>
              <a:rPr lang="en-US" dirty="0"/>
              <a:t>Project Overview</a:t>
            </a:r>
          </a:p>
        </p:txBody>
      </p:sp>
      <p:sp>
        <p:nvSpPr>
          <p:cNvPr id="2" name="Slide Number Placeholder 1">
            <a:extLst>
              <a:ext uri="{FF2B5EF4-FFF2-40B4-BE49-F238E27FC236}">
                <a16:creationId xmlns:a16="http://schemas.microsoft.com/office/drawing/2014/main" id="{43BD7461-D897-744B-F797-3BD673A651AF}"/>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2</a:t>
            </a:fld>
            <a:endParaRPr lang="en-US"/>
          </a:p>
        </p:txBody>
      </p:sp>
      <p:pic>
        <p:nvPicPr>
          <p:cNvPr id="7" name="Content Placeholder 6" descr="A collage of football players&#10;&#10;AI-generated content may be incorrect.">
            <a:extLst>
              <a:ext uri="{FF2B5EF4-FFF2-40B4-BE49-F238E27FC236}">
                <a16:creationId xmlns:a16="http://schemas.microsoft.com/office/drawing/2014/main" id="{17B64E6E-625D-74EE-0D11-E7C495306ED9}"/>
              </a:ext>
            </a:extLst>
          </p:cNvPr>
          <p:cNvPicPr>
            <a:picLocks noGrp="1" noChangeAspect="1"/>
          </p:cNvPicPr>
          <p:nvPr>
            <p:ph sz="half" idx="13"/>
          </p:nvPr>
        </p:nvPicPr>
        <p:blipFill>
          <a:blip r:embed="rId3"/>
          <a:srcRect l="3456" r="3456"/>
          <a:stretch/>
        </p:blipFill>
        <p:spPr>
          <a:xfrm>
            <a:off x="6194108" y="2505075"/>
            <a:ext cx="5157787" cy="3684588"/>
          </a:xfrm>
          <a:noFill/>
        </p:spPr>
      </p:pic>
    </p:spTree>
    <p:extLst>
      <p:ext uri="{BB962C8B-B14F-4D97-AF65-F5344CB8AC3E}">
        <p14:creationId xmlns:p14="http://schemas.microsoft.com/office/powerpoint/2010/main" val="2860183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874A884-AE2D-F866-440F-DF00311BEFDC}"/>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3</a:t>
            </a:fld>
            <a:endParaRPr lang="en-US"/>
          </a:p>
        </p:txBody>
      </p:sp>
      <p:sp>
        <p:nvSpPr>
          <p:cNvPr id="3" name="Text Placeholder 2">
            <a:extLst>
              <a:ext uri="{FF2B5EF4-FFF2-40B4-BE49-F238E27FC236}">
                <a16:creationId xmlns:a16="http://schemas.microsoft.com/office/drawing/2014/main" id="{795FA3FC-13B7-C046-49D3-AD1346DEC478}"/>
              </a:ext>
            </a:extLst>
          </p:cNvPr>
          <p:cNvSpPr>
            <a:spLocks noGrp="1"/>
          </p:cNvSpPr>
          <p:nvPr>
            <p:ph sz="half" idx="2"/>
          </p:nvPr>
        </p:nvSpPr>
        <p:spPr>
          <a:xfrm>
            <a:off x="839788" y="2505075"/>
            <a:ext cx="5157787" cy="3684588"/>
          </a:xfrm>
        </p:spPr>
        <p:txBody>
          <a:bodyPr>
            <a:normAutofit/>
          </a:bodyPr>
          <a:lstStyle/>
          <a:p>
            <a:r>
              <a:rPr lang="en-US" dirty="0"/>
              <a:t>ChatGPT 4.1</a:t>
            </a:r>
          </a:p>
          <a:p>
            <a:pPr lvl="1"/>
            <a:r>
              <a:rPr lang="en-US" dirty="0"/>
              <a:t>Final Settings:</a:t>
            </a:r>
          </a:p>
          <a:p>
            <a:pPr lvl="2"/>
            <a:r>
              <a:rPr lang="en-US" dirty="0"/>
              <a:t>Temperature = 0.7</a:t>
            </a:r>
          </a:p>
          <a:p>
            <a:pPr lvl="2"/>
            <a:r>
              <a:rPr lang="en-US" dirty="0"/>
              <a:t>Top P = 0.9</a:t>
            </a:r>
          </a:p>
          <a:p>
            <a:pPr lvl="2"/>
            <a:r>
              <a:rPr lang="en-US" dirty="0"/>
              <a:t>Max Tokens = 25,000</a:t>
            </a:r>
          </a:p>
        </p:txBody>
      </p:sp>
      <p:pic>
        <p:nvPicPr>
          <p:cNvPr id="7" name="Content Placeholder 6" descr="The ChatGPT 4.1 model logo">
            <a:extLst>
              <a:ext uri="{FF2B5EF4-FFF2-40B4-BE49-F238E27FC236}">
                <a16:creationId xmlns:a16="http://schemas.microsoft.com/office/drawing/2014/main" id="{C1778EDB-8011-9B59-34AB-ADB8F48DEA67}"/>
              </a:ext>
            </a:extLst>
          </p:cNvPr>
          <p:cNvPicPr>
            <a:picLocks noGrp="1" noChangeAspect="1"/>
          </p:cNvPicPr>
          <p:nvPr>
            <p:ph sz="quarter" idx="4"/>
          </p:nvPr>
        </p:nvPicPr>
        <p:blipFill>
          <a:blip r:embed="rId3">
            <a:extLst>
              <a:ext uri="{28A0092B-C50C-407E-A947-70E740481C1C}">
                <a14:useLocalDpi xmlns:a14="http://schemas.microsoft.com/office/drawing/2010/main"/>
              </a:ext>
            </a:extLst>
          </a:blip>
          <a:srcRect b="-2"/>
          <a:stretch>
            <a:fillRect/>
          </a:stretch>
        </p:blipFill>
        <p:spPr>
          <a:xfrm>
            <a:off x="6172200" y="2505075"/>
            <a:ext cx="5183188" cy="3684588"/>
          </a:xfrm>
          <a:noFill/>
        </p:spPr>
      </p:pic>
      <p:sp>
        <p:nvSpPr>
          <p:cNvPr id="2" name="Title 1">
            <a:extLst>
              <a:ext uri="{FF2B5EF4-FFF2-40B4-BE49-F238E27FC236}">
                <a16:creationId xmlns:a16="http://schemas.microsoft.com/office/drawing/2014/main" id="{70574CCB-6231-C40D-BF4E-7773BB00748E}"/>
              </a:ext>
            </a:extLst>
          </p:cNvPr>
          <p:cNvSpPr>
            <a:spLocks noGrp="1"/>
          </p:cNvSpPr>
          <p:nvPr>
            <p:ph type="ctrTitle"/>
          </p:nvPr>
        </p:nvSpPr>
        <p:spPr>
          <a:xfrm>
            <a:off x="838200" y="882466"/>
            <a:ext cx="10103069" cy="1156541"/>
          </a:xfrm>
        </p:spPr>
        <p:txBody>
          <a:bodyPr anchor="ctr">
            <a:normAutofit/>
          </a:bodyPr>
          <a:lstStyle/>
          <a:p>
            <a:r>
              <a:rPr lang="en-US" dirty="0"/>
              <a:t>The Model</a:t>
            </a:r>
          </a:p>
        </p:txBody>
      </p:sp>
    </p:spTree>
    <p:extLst>
      <p:ext uri="{BB962C8B-B14F-4D97-AF65-F5344CB8AC3E}">
        <p14:creationId xmlns:p14="http://schemas.microsoft.com/office/powerpoint/2010/main" val="3800358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2152BDB-41C2-EBAA-2F0D-3F0C6D1073A1}"/>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4</a:t>
            </a:fld>
            <a:endParaRPr lang="en-US"/>
          </a:p>
        </p:txBody>
      </p:sp>
      <p:sp>
        <p:nvSpPr>
          <p:cNvPr id="3" name="Title 2">
            <a:extLst>
              <a:ext uri="{FF2B5EF4-FFF2-40B4-BE49-F238E27FC236}">
                <a16:creationId xmlns:a16="http://schemas.microsoft.com/office/drawing/2014/main" id="{524505AC-BCD4-8D45-5244-9736AC4331CF}"/>
              </a:ext>
            </a:extLst>
          </p:cNvPr>
          <p:cNvSpPr>
            <a:spLocks noGrp="1"/>
          </p:cNvSpPr>
          <p:nvPr>
            <p:ph type="ctrTitle"/>
          </p:nvPr>
        </p:nvSpPr>
        <p:spPr>
          <a:xfrm>
            <a:off x="838200" y="882466"/>
            <a:ext cx="10103069" cy="1156541"/>
          </a:xfrm>
        </p:spPr>
        <p:txBody>
          <a:bodyPr anchor="ctr">
            <a:normAutofit/>
          </a:bodyPr>
          <a:lstStyle/>
          <a:p>
            <a:r>
              <a:rPr lang="en-US" dirty="0"/>
              <a:t>The Testing Environment</a:t>
            </a:r>
          </a:p>
        </p:txBody>
      </p:sp>
      <p:sp>
        <p:nvSpPr>
          <p:cNvPr id="4" name="Text Placeholder 3">
            <a:extLst>
              <a:ext uri="{FF2B5EF4-FFF2-40B4-BE49-F238E27FC236}">
                <a16:creationId xmlns:a16="http://schemas.microsoft.com/office/drawing/2014/main" id="{4CA1FF3A-0F9D-F8A7-EE45-D99563B7A078}"/>
              </a:ext>
            </a:extLst>
          </p:cNvPr>
          <p:cNvSpPr>
            <a:spLocks noGrp="1"/>
          </p:cNvSpPr>
          <p:nvPr>
            <p:ph type="body" sz="quarter" idx="13"/>
          </p:nvPr>
        </p:nvSpPr>
        <p:spPr>
          <a:xfrm>
            <a:off x="838200" y="2265363"/>
            <a:ext cx="10560050" cy="812800"/>
          </a:xfrm>
        </p:spPr>
        <p:txBody>
          <a:bodyPr>
            <a:normAutofit/>
          </a:bodyPr>
          <a:lstStyle/>
          <a:p>
            <a:r>
              <a:rPr lang="en-US" sz="2000" b="1" dirty="0"/>
              <a:t>Platform</a:t>
            </a:r>
            <a:r>
              <a:rPr lang="en-US" sz="2000" dirty="0"/>
              <a:t>: </a:t>
            </a:r>
            <a:r>
              <a:rPr lang="en-US" sz="2000" dirty="0" err="1"/>
              <a:t>Jupyter</a:t>
            </a:r>
            <a:r>
              <a:rPr lang="en-US" sz="2000" dirty="0"/>
              <a:t> Notebooks</a:t>
            </a:r>
          </a:p>
          <a:p>
            <a:r>
              <a:rPr lang="en-US" sz="2000" b="1" dirty="0"/>
              <a:t>Language</a:t>
            </a:r>
            <a:r>
              <a:rPr lang="en-US" sz="2000" dirty="0"/>
              <a:t>: Python 3</a:t>
            </a:r>
          </a:p>
        </p:txBody>
      </p:sp>
      <p:pic>
        <p:nvPicPr>
          <p:cNvPr id="11" name="Picture 10" descr="A screen shot of a computer code&#10;&#10;AI-generated content may be incorrect.">
            <a:extLst>
              <a:ext uri="{FF2B5EF4-FFF2-40B4-BE49-F238E27FC236}">
                <a16:creationId xmlns:a16="http://schemas.microsoft.com/office/drawing/2014/main" id="{D44C97F7-2524-97E8-21BE-D0FB0A6F8853}"/>
              </a:ext>
            </a:extLst>
          </p:cNvPr>
          <p:cNvPicPr>
            <a:picLocks noChangeAspect="1"/>
          </p:cNvPicPr>
          <p:nvPr/>
        </p:nvPicPr>
        <p:blipFill>
          <a:blip r:embed="rId3"/>
          <a:srcRect t="3235" b="7880"/>
          <a:stretch>
            <a:fillRect/>
          </a:stretch>
        </p:blipFill>
        <p:spPr>
          <a:xfrm>
            <a:off x="1952830" y="3304519"/>
            <a:ext cx="8286340" cy="3061663"/>
          </a:xfrm>
          <a:prstGeom prst="rect">
            <a:avLst/>
          </a:prstGeom>
          <a:noFill/>
        </p:spPr>
      </p:pic>
    </p:spTree>
    <p:extLst>
      <p:ext uri="{BB962C8B-B14F-4D97-AF65-F5344CB8AC3E}">
        <p14:creationId xmlns:p14="http://schemas.microsoft.com/office/powerpoint/2010/main" val="3383834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27B5550-6B4E-46C3-BCBF-B53654629DEE}"/>
              </a:ext>
            </a:extLst>
          </p:cNvPr>
          <p:cNvSpPr>
            <a:spLocks noGrp="1"/>
          </p:cNvSpPr>
          <p:nvPr>
            <p:ph sz="half" idx="2"/>
          </p:nvPr>
        </p:nvSpPr>
        <p:spPr>
          <a:xfrm>
            <a:off x="839788" y="1745605"/>
            <a:ext cx="10103068" cy="986432"/>
          </a:xfrm>
        </p:spPr>
        <p:txBody>
          <a:bodyPr>
            <a:normAutofit/>
          </a:bodyPr>
          <a:lstStyle/>
          <a:p>
            <a:r>
              <a:rPr lang="en-US" sz="2000" dirty="0"/>
              <a:t>Speculation, Unauthorized data usage, and Personally Identifiable Information leaks are the biggest ethical concerns with the model. To mitigate these risks, I added the “Safety &amp; Refusal Block” to my prompt template.</a:t>
            </a:r>
          </a:p>
        </p:txBody>
      </p:sp>
      <p:sp>
        <p:nvSpPr>
          <p:cNvPr id="3" name="Title 2">
            <a:extLst>
              <a:ext uri="{FF2B5EF4-FFF2-40B4-BE49-F238E27FC236}">
                <a16:creationId xmlns:a16="http://schemas.microsoft.com/office/drawing/2014/main" id="{1D8C88E3-E9A4-AF90-6E8C-B9F58A99BA38}"/>
              </a:ext>
            </a:extLst>
          </p:cNvPr>
          <p:cNvSpPr>
            <a:spLocks noGrp="1"/>
          </p:cNvSpPr>
          <p:nvPr>
            <p:ph type="ctrTitle"/>
          </p:nvPr>
        </p:nvSpPr>
        <p:spPr>
          <a:xfrm>
            <a:off x="839788" y="491818"/>
            <a:ext cx="10103069" cy="1156541"/>
          </a:xfrm>
        </p:spPr>
        <p:txBody>
          <a:bodyPr anchor="ctr">
            <a:normAutofit/>
          </a:bodyPr>
          <a:lstStyle/>
          <a:p>
            <a:r>
              <a:rPr lang="en-US" dirty="0"/>
              <a:t>Ethical Considerations</a:t>
            </a:r>
          </a:p>
        </p:txBody>
      </p:sp>
      <p:sp>
        <p:nvSpPr>
          <p:cNvPr id="2" name="Slide Number Placeholder 1">
            <a:extLst>
              <a:ext uri="{FF2B5EF4-FFF2-40B4-BE49-F238E27FC236}">
                <a16:creationId xmlns:a16="http://schemas.microsoft.com/office/drawing/2014/main" id="{89A2B2CD-D0BF-FE0C-59B2-284C132256F9}"/>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5</a:t>
            </a:fld>
            <a:endParaRPr lang="en-US"/>
          </a:p>
        </p:txBody>
      </p:sp>
      <p:pic>
        <p:nvPicPr>
          <p:cNvPr id="11" name="Content Placeholder 10" descr="A white page with black text&#10;&#10;AI-generated content may be incorrect.">
            <a:extLst>
              <a:ext uri="{FF2B5EF4-FFF2-40B4-BE49-F238E27FC236}">
                <a16:creationId xmlns:a16="http://schemas.microsoft.com/office/drawing/2014/main" id="{F3BA4376-16F1-C4CC-312C-B876CA9EEBBB}"/>
              </a:ext>
            </a:extLst>
          </p:cNvPr>
          <p:cNvPicPr>
            <a:picLocks noGrp="1" noChangeAspect="1"/>
          </p:cNvPicPr>
          <p:nvPr>
            <p:ph sz="half" idx="13"/>
          </p:nvPr>
        </p:nvPicPr>
        <p:blipFill>
          <a:blip r:embed="rId3"/>
          <a:srcRect t="33838" r="15284"/>
          <a:stretch>
            <a:fillRect/>
          </a:stretch>
        </p:blipFill>
        <p:spPr>
          <a:xfrm>
            <a:off x="1044466" y="2829283"/>
            <a:ext cx="10103068" cy="3536899"/>
          </a:xfrm>
        </p:spPr>
      </p:pic>
    </p:spTree>
    <p:extLst>
      <p:ext uri="{BB962C8B-B14F-4D97-AF65-F5344CB8AC3E}">
        <p14:creationId xmlns:p14="http://schemas.microsoft.com/office/powerpoint/2010/main" val="3282072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C96D9-7AE0-3188-E871-243EBD908EC8}"/>
              </a:ext>
            </a:extLst>
          </p:cNvPr>
          <p:cNvSpPr>
            <a:spLocks noGrp="1"/>
          </p:cNvSpPr>
          <p:nvPr>
            <p:ph type="ctrTitle"/>
          </p:nvPr>
        </p:nvSpPr>
        <p:spPr>
          <a:xfrm>
            <a:off x="678426" y="462336"/>
            <a:ext cx="4038600" cy="599767"/>
          </a:xfrm>
        </p:spPr>
        <p:txBody>
          <a:bodyPr anchor="b">
            <a:normAutofit/>
          </a:bodyPr>
          <a:lstStyle/>
          <a:p>
            <a:r>
              <a:rPr lang="en-US" dirty="0"/>
              <a:t>Prompt Template</a:t>
            </a:r>
          </a:p>
        </p:txBody>
      </p:sp>
      <p:sp>
        <p:nvSpPr>
          <p:cNvPr id="3" name="Slide Number Placeholder 2" hidden="1">
            <a:extLst>
              <a:ext uri="{FF2B5EF4-FFF2-40B4-BE49-F238E27FC236}">
                <a16:creationId xmlns:a16="http://schemas.microsoft.com/office/drawing/2014/main" id="{FCAE472D-EF44-D04F-F2C1-CA21F36CFE7B}"/>
              </a:ext>
            </a:extLst>
          </p:cNvPr>
          <p:cNvSpPr>
            <a:spLocks noGrp="1"/>
          </p:cNvSpPr>
          <p:nvPr>
            <p:ph type="sldNum" sz="quarter" idx="4294967295"/>
          </p:nvPr>
        </p:nvSpPr>
        <p:spPr>
          <a:xfrm>
            <a:off x="9269360" y="6366182"/>
            <a:ext cx="2743200" cy="365125"/>
          </a:xfrm>
        </p:spPr>
        <p:txBody>
          <a:bodyPr/>
          <a:lstStyle/>
          <a:p>
            <a:pPr>
              <a:spcAft>
                <a:spcPts val="600"/>
              </a:spcAft>
            </a:pPr>
            <a:r>
              <a:rPr lang="en-US"/>
              <a:t>|  </a:t>
            </a:r>
            <a:fld id="{97BFF72C-5ACC-BF44-8A77-29ED5F2D29E3}" type="slidenum">
              <a:rPr lang="en-US" smtClean="0"/>
              <a:pPr>
                <a:spcAft>
                  <a:spcPts val="600"/>
                </a:spcAft>
              </a:pPr>
              <a:t>6</a:t>
            </a:fld>
            <a:endParaRPr lang="en-US"/>
          </a:p>
        </p:txBody>
      </p:sp>
      <p:sp>
        <p:nvSpPr>
          <p:cNvPr id="38" name="TextBox 37">
            <a:extLst>
              <a:ext uri="{FF2B5EF4-FFF2-40B4-BE49-F238E27FC236}">
                <a16:creationId xmlns:a16="http://schemas.microsoft.com/office/drawing/2014/main" id="{711BFA39-887A-833B-445F-40BA1869C957}"/>
              </a:ext>
            </a:extLst>
          </p:cNvPr>
          <p:cNvSpPr txBox="1"/>
          <p:nvPr/>
        </p:nvSpPr>
        <p:spPr>
          <a:xfrm>
            <a:off x="678426" y="1319870"/>
            <a:ext cx="5229177" cy="5293757"/>
          </a:xfrm>
          <a:prstGeom prst="rect">
            <a:avLst/>
          </a:prstGeom>
          <a:noFill/>
        </p:spPr>
        <p:txBody>
          <a:bodyPr wrap="square" lIns="0" rtlCol="0">
            <a:spAutoFit/>
          </a:bodyPr>
          <a:lstStyle/>
          <a:p>
            <a:r>
              <a:rPr lang="en-US" b="1" dirty="0">
                <a:solidFill>
                  <a:schemeClr val="bg1"/>
                </a:solidFill>
              </a:rPr>
              <a:t>1. Objective</a:t>
            </a:r>
          </a:p>
          <a:p>
            <a:r>
              <a:rPr lang="en-US" dirty="0">
                <a:solidFill>
                  <a:schemeClr val="bg1"/>
                </a:solidFill>
              </a:rPr>
              <a:t>What the model must produce (500-word scouting report).</a:t>
            </a:r>
          </a:p>
          <a:p>
            <a:r>
              <a:rPr lang="en-US" b="1" dirty="0">
                <a:solidFill>
                  <a:schemeClr val="bg1"/>
                </a:solidFill>
              </a:rPr>
              <a:t>2. Constraints</a:t>
            </a:r>
          </a:p>
          <a:p>
            <a:r>
              <a:rPr lang="en-US" dirty="0">
                <a:solidFill>
                  <a:schemeClr val="bg1"/>
                </a:solidFill>
              </a:rPr>
              <a:t>One-page max, 3 required sections.</a:t>
            </a:r>
          </a:p>
          <a:p>
            <a:r>
              <a:rPr lang="en-US" b="1" dirty="0">
                <a:solidFill>
                  <a:schemeClr val="bg1"/>
                </a:solidFill>
              </a:rPr>
              <a:t>3. Persona</a:t>
            </a:r>
          </a:p>
          <a:p>
            <a:r>
              <a:rPr lang="en-US" dirty="0">
                <a:solidFill>
                  <a:schemeClr val="bg1"/>
                </a:solidFill>
              </a:rPr>
              <a:t>Defines the model as an assistant coach.</a:t>
            </a:r>
          </a:p>
          <a:p>
            <a:r>
              <a:rPr lang="en-US" b="1" dirty="0">
                <a:solidFill>
                  <a:schemeClr val="bg1"/>
                </a:solidFill>
              </a:rPr>
              <a:t>4. Input Schema</a:t>
            </a:r>
          </a:p>
          <a:p>
            <a:r>
              <a:rPr lang="en-US" dirty="0">
                <a:solidFill>
                  <a:schemeClr val="bg1"/>
                </a:solidFill>
              </a:rPr>
              <a:t>Team + Year.</a:t>
            </a:r>
          </a:p>
          <a:p>
            <a:r>
              <a:rPr lang="en-US" b="1" dirty="0">
                <a:solidFill>
                  <a:schemeClr val="bg1"/>
                </a:solidFill>
              </a:rPr>
              <a:t>5. Output Schema</a:t>
            </a:r>
          </a:p>
          <a:p>
            <a:r>
              <a:rPr lang="en-US" dirty="0">
                <a:solidFill>
                  <a:schemeClr val="bg1"/>
                </a:solidFill>
              </a:rPr>
              <a:t>Team overview, Top Players, Strategic Weaknesses (offense/defense), metadata.</a:t>
            </a:r>
          </a:p>
          <a:p>
            <a:r>
              <a:rPr lang="en-US" b="1" dirty="0">
                <a:solidFill>
                  <a:schemeClr val="bg1"/>
                </a:solidFill>
              </a:rPr>
              <a:t>6. Plan</a:t>
            </a:r>
          </a:p>
          <a:p>
            <a:r>
              <a:rPr lang="en-US" dirty="0">
                <a:solidFill>
                  <a:schemeClr val="bg1"/>
                </a:solidFill>
              </a:rPr>
              <a:t>Six-step internal reasoning process.</a:t>
            </a:r>
          </a:p>
          <a:p>
            <a:r>
              <a:rPr lang="en-US" b="1" dirty="0">
                <a:solidFill>
                  <a:schemeClr val="bg1"/>
                </a:solidFill>
              </a:rPr>
              <a:t>7. Answer (Scouting Report)</a:t>
            </a:r>
          </a:p>
          <a:p>
            <a:r>
              <a:rPr lang="en-US" dirty="0">
                <a:solidFill>
                  <a:schemeClr val="bg1"/>
                </a:solidFill>
              </a:rPr>
              <a:t>Template scaffolding for the model’s final output.</a:t>
            </a:r>
          </a:p>
          <a:p>
            <a:endParaRPr lang="en-US" dirty="0">
              <a:solidFill>
                <a:schemeClr val="bg1"/>
              </a:solidFill>
            </a:endParaRPr>
          </a:p>
          <a:p>
            <a:endParaRPr lang="en-US" sz="1400" b="1" dirty="0">
              <a:solidFill>
                <a:schemeClr val="bg1"/>
              </a:solidFill>
            </a:endParaRPr>
          </a:p>
          <a:p>
            <a:pPr algn="l"/>
            <a:endParaRPr lang="en-US" b="1" i="0" dirty="0">
              <a:solidFill>
                <a:schemeClr val="bg1"/>
              </a:solidFill>
              <a:latin typeface="Arial Narrow" panose="020B0604020202020204" pitchFamily="34" charset="0"/>
              <a:cs typeface="Arial Narrow" panose="020B0604020202020204" pitchFamily="34" charset="0"/>
            </a:endParaRPr>
          </a:p>
        </p:txBody>
      </p:sp>
      <p:sp>
        <p:nvSpPr>
          <p:cNvPr id="39" name="TextBox 38">
            <a:extLst>
              <a:ext uri="{FF2B5EF4-FFF2-40B4-BE49-F238E27FC236}">
                <a16:creationId xmlns:a16="http://schemas.microsoft.com/office/drawing/2014/main" id="{332532FE-7BC6-7CE5-C235-536814B8ADF8}"/>
              </a:ext>
            </a:extLst>
          </p:cNvPr>
          <p:cNvSpPr txBox="1"/>
          <p:nvPr/>
        </p:nvSpPr>
        <p:spPr>
          <a:xfrm>
            <a:off x="6096000" y="1290592"/>
            <a:ext cx="6096000" cy="4247317"/>
          </a:xfrm>
          <a:prstGeom prst="rect">
            <a:avLst/>
          </a:prstGeom>
          <a:noFill/>
        </p:spPr>
        <p:txBody>
          <a:bodyPr wrap="square" lIns="0" rtlCol="0">
            <a:spAutoFit/>
          </a:bodyPr>
          <a:lstStyle/>
          <a:p>
            <a:r>
              <a:rPr lang="en-US" b="1" dirty="0">
                <a:solidFill>
                  <a:schemeClr val="bg1"/>
                </a:solidFill>
              </a:rPr>
              <a:t>8. Self-Check</a:t>
            </a:r>
          </a:p>
          <a:p>
            <a:r>
              <a:rPr lang="en-US" dirty="0">
                <a:solidFill>
                  <a:schemeClr val="bg1"/>
                </a:solidFill>
              </a:rPr>
              <a:t>Checklist for validating completeness and correctness.</a:t>
            </a:r>
          </a:p>
          <a:p>
            <a:r>
              <a:rPr lang="en-US" b="1" dirty="0">
                <a:solidFill>
                  <a:schemeClr val="bg1"/>
                </a:solidFill>
              </a:rPr>
              <a:t>9. Revised Answer</a:t>
            </a:r>
          </a:p>
          <a:p>
            <a:r>
              <a:rPr lang="en-US" dirty="0">
                <a:solidFill>
                  <a:schemeClr val="bg1"/>
                </a:solidFill>
              </a:rPr>
              <a:t>Repair section.</a:t>
            </a:r>
          </a:p>
          <a:p>
            <a:r>
              <a:rPr lang="en-US" b="1" dirty="0">
                <a:solidFill>
                  <a:schemeClr val="bg1"/>
                </a:solidFill>
              </a:rPr>
              <a:t>10. JSON Formatting &amp; Error Instructions</a:t>
            </a:r>
          </a:p>
          <a:p>
            <a:r>
              <a:rPr lang="en-US" dirty="0">
                <a:solidFill>
                  <a:schemeClr val="bg1"/>
                </a:solidFill>
              </a:rPr>
              <a:t>Strict JSON-only output; repair rules; validation; type correction.</a:t>
            </a:r>
          </a:p>
          <a:p>
            <a:r>
              <a:rPr lang="en-US" b="1" dirty="0">
                <a:solidFill>
                  <a:schemeClr val="bg1"/>
                </a:solidFill>
              </a:rPr>
              <a:t>11. Context Block</a:t>
            </a:r>
          </a:p>
          <a:p>
            <a:r>
              <a:rPr lang="en-US" dirty="0">
                <a:solidFill>
                  <a:schemeClr val="bg1"/>
                </a:solidFill>
              </a:rPr>
              <a:t>Use CSV stats to ground analysis.</a:t>
            </a:r>
          </a:p>
          <a:p>
            <a:r>
              <a:rPr lang="en-US" b="1" dirty="0">
                <a:solidFill>
                  <a:schemeClr val="bg1"/>
                </a:solidFill>
              </a:rPr>
              <a:t>12. Tool Decision</a:t>
            </a:r>
          </a:p>
          <a:p>
            <a:r>
              <a:rPr lang="en-US" dirty="0">
                <a:solidFill>
                  <a:schemeClr val="bg1"/>
                </a:solidFill>
              </a:rPr>
              <a:t>Use sanity check report after drafting to check for accuracy.</a:t>
            </a:r>
          </a:p>
          <a:p>
            <a:r>
              <a:rPr lang="en-US" b="1" dirty="0">
                <a:solidFill>
                  <a:schemeClr val="bg1"/>
                </a:solidFill>
              </a:rPr>
              <a:t>13. Safety &amp; Refusal Block</a:t>
            </a:r>
          </a:p>
          <a:p>
            <a:r>
              <a:rPr lang="en-US" dirty="0">
                <a:solidFill>
                  <a:schemeClr val="bg1"/>
                </a:solidFill>
              </a:rPr>
              <a:t>Boundaries, clarify-then-answer rule, safe completion template.</a:t>
            </a:r>
          </a:p>
          <a:p>
            <a:pPr algn="l"/>
            <a:endParaRPr lang="en-US" b="1" i="0" dirty="0">
              <a:solidFill>
                <a:schemeClr val="bg1"/>
              </a:solidFill>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1905361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8A4CBD8-B09D-4D48-A949-AEEBC1B04716}"/>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7</a:t>
            </a:fld>
            <a:endParaRPr lang="en-US"/>
          </a:p>
        </p:txBody>
      </p:sp>
      <p:sp>
        <p:nvSpPr>
          <p:cNvPr id="3" name="Title 2">
            <a:extLst>
              <a:ext uri="{FF2B5EF4-FFF2-40B4-BE49-F238E27FC236}">
                <a16:creationId xmlns:a16="http://schemas.microsoft.com/office/drawing/2014/main" id="{445D6A2C-C798-CA23-E428-FF03E3DC5C79}"/>
              </a:ext>
            </a:extLst>
          </p:cNvPr>
          <p:cNvSpPr>
            <a:spLocks noGrp="1"/>
          </p:cNvSpPr>
          <p:nvPr>
            <p:ph type="ctrTitle"/>
          </p:nvPr>
        </p:nvSpPr>
        <p:spPr>
          <a:xfrm>
            <a:off x="838201" y="882466"/>
            <a:ext cx="8227142" cy="1156541"/>
          </a:xfrm>
        </p:spPr>
        <p:txBody>
          <a:bodyPr anchor="b">
            <a:normAutofit/>
          </a:bodyPr>
          <a:lstStyle/>
          <a:p>
            <a:r>
              <a:rPr lang="en-US" dirty="0"/>
              <a:t>Typical Case</a:t>
            </a:r>
          </a:p>
        </p:txBody>
      </p:sp>
      <p:sp>
        <p:nvSpPr>
          <p:cNvPr id="4" name="Content Placeholder 3">
            <a:extLst>
              <a:ext uri="{FF2B5EF4-FFF2-40B4-BE49-F238E27FC236}">
                <a16:creationId xmlns:a16="http://schemas.microsoft.com/office/drawing/2014/main" id="{D0DD93E0-A78D-A4D5-82A6-067BF649524E}"/>
              </a:ext>
            </a:extLst>
          </p:cNvPr>
          <p:cNvSpPr>
            <a:spLocks noGrp="1"/>
          </p:cNvSpPr>
          <p:nvPr>
            <p:ph type="body" sz="quarter" idx="13"/>
          </p:nvPr>
        </p:nvSpPr>
        <p:spPr>
          <a:xfrm>
            <a:off x="838200" y="2316163"/>
            <a:ext cx="8227143" cy="3251200"/>
          </a:xfrm>
        </p:spPr>
        <p:txBody>
          <a:bodyPr>
            <a:normAutofit/>
          </a:bodyPr>
          <a:lstStyle/>
          <a:p>
            <a:r>
              <a:rPr lang="en-US" sz="1600"/>
              <a:t>Input</a:t>
            </a:r>
          </a:p>
          <a:p>
            <a:pPr lvl="1"/>
            <a:r>
              <a:rPr lang="en-US" sz="1600" dirty="0"/>
              <a:t>Team = Louisville</a:t>
            </a:r>
          </a:p>
          <a:p>
            <a:pPr lvl="1"/>
            <a:r>
              <a:rPr lang="en-US" sz="1600" dirty="0"/>
              <a:t>Year = 2024</a:t>
            </a:r>
          </a:p>
          <a:p>
            <a:r>
              <a:rPr lang="en-US" sz="1600"/>
              <a:t>Output: Louisville’s 2024 offense is explosive through the air, ranking near the top of the ACC in passing explosiveness (1.65) with a strong overall passing PPA (0.40) and balanced play split (51.5% pass, 48.1% run). The run game is efficient with a 47% rushing success rate and solid line yards (3.09 per carry), helping them stay on schedule on standard downs (49.7% success). Overall offensive success rate sits at 45.8% with strong points per opportunity (4.27), indicating they finish drives well when they cross the 40. Defensively, they allow a moderate 39.2% passing success rate and 40% rushing success rate, with good havoc generation (16.3% total) but some vulnerability in field position (average start own 27.4). </a:t>
            </a:r>
          </a:p>
        </p:txBody>
      </p:sp>
    </p:spTree>
    <p:extLst>
      <p:ext uri="{BB962C8B-B14F-4D97-AF65-F5344CB8AC3E}">
        <p14:creationId xmlns:p14="http://schemas.microsoft.com/office/powerpoint/2010/main" val="657216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CDC8EC-1388-B970-4D49-9ACC8F9607A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36B885FA-3BAC-656E-38F1-4ACB0E4D8470}"/>
              </a:ext>
            </a:extLst>
          </p:cNvPr>
          <p:cNvSpPr>
            <a:spLocks noGrp="1"/>
          </p:cNvSpPr>
          <p:nvPr>
            <p:ph type="ctrTitle"/>
          </p:nvPr>
        </p:nvSpPr>
        <p:spPr>
          <a:xfrm>
            <a:off x="838201" y="882466"/>
            <a:ext cx="8227142" cy="1156541"/>
          </a:xfrm>
        </p:spPr>
        <p:txBody>
          <a:bodyPr anchor="b">
            <a:normAutofit/>
          </a:bodyPr>
          <a:lstStyle/>
          <a:p>
            <a:r>
              <a:rPr lang="en-US" dirty="0"/>
              <a:t>Edge Case</a:t>
            </a:r>
          </a:p>
        </p:txBody>
      </p:sp>
      <p:sp>
        <p:nvSpPr>
          <p:cNvPr id="2" name="Slide Number Placeholder 1">
            <a:extLst>
              <a:ext uri="{FF2B5EF4-FFF2-40B4-BE49-F238E27FC236}">
                <a16:creationId xmlns:a16="http://schemas.microsoft.com/office/drawing/2014/main" id="{37BB6CC7-0394-38AB-454D-11F99D7FA064}"/>
              </a:ext>
            </a:extLst>
          </p:cNvPr>
          <p:cNvSpPr>
            <a:spLocks noGrp="1"/>
          </p:cNvSpPr>
          <p:nvPr>
            <p:ph type="sldNum" sz="quarter" idx="12"/>
          </p:nvPr>
        </p:nvSpPr>
        <p:spPr>
          <a:xfrm>
            <a:off x="9269360" y="6366182"/>
            <a:ext cx="2743200" cy="365125"/>
          </a:xfrm>
        </p:spPr>
        <p:txBody>
          <a:bodyPr anchor="ctr">
            <a:normAutofit/>
          </a:bodyPr>
          <a:lstStyle/>
          <a:p>
            <a:pPr>
              <a:spcAft>
                <a:spcPts val="600"/>
              </a:spcAft>
            </a:pPr>
            <a:r>
              <a:rPr lang="en-US"/>
              <a:t>|  </a:t>
            </a:r>
            <a:fld id="{97BFF72C-5ACC-BF44-8A77-29ED5F2D29E3}" type="slidenum">
              <a:rPr lang="en-US" smtClean="0"/>
              <a:pPr>
                <a:spcAft>
                  <a:spcPts val="600"/>
                </a:spcAft>
              </a:pPr>
              <a:t>8</a:t>
            </a:fld>
            <a:endParaRPr lang="en-US"/>
          </a:p>
        </p:txBody>
      </p:sp>
      <p:sp>
        <p:nvSpPr>
          <p:cNvPr id="4" name="Content Placeholder 3">
            <a:extLst>
              <a:ext uri="{FF2B5EF4-FFF2-40B4-BE49-F238E27FC236}">
                <a16:creationId xmlns:a16="http://schemas.microsoft.com/office/drawing/2014/main" id="{40C8FD2A-BD88-6AE5-6121-BA9FF0DD147F}"/>
              </a:ext>
            </a:extLst>
          </p:cNvPr>
          <p:cNvSpPr>
            <a:spLocks noGrp="1"/>
          </p:cNvSpPr>
          <p:nvPr>
            <p:ph type="body" sz="quarter" idx="13"/>
          </p:nvPr>
        </p:nvSpPr>
        <p:spPr>
          <a:xfrm>
            <a:off x="838200" y="2316163"/>
            <a:ext cx="8227143" cy="3251200"/>
          </a:xfrm>
        </p:spPr>
        <p:txBody>
          <a:bodyPr>
            <a:normAutofit/>
          </a:bodyPr>
          <a:lstStyle/>
          <a:p>
            <a:r>
              <a:rPr lang="en-US" sz="1900"/>
              <a:t>Input:</a:t>
            </a:r>
          </a:p>
          <a:p>
            <a:pPr lvl="1"/>
            <a:r>
              <a:rPr lang="en-US" sz="1900"/>
              <a:t>Team = WKU</a:t>
            </a:r>
          </a:p>
          <a:p>
            <a:pPr lvl="1"/>
            <a:r>
              <a:rPr lang="en-US" sz="1900"/>
              <a:t>Year = 2008</a:t>
            </a:r>
          </a:p>
          <a:p>
            <a:r>
              <a:rPr lang="en-US" sz="1900"/>
              <a:t>Output: The 2008 Western Kentucky Hilltoppers, competing as FBS Independents, endured a challenging season marked by offensive struggles and defensive vulnerabilities. The team managed only 2,690 total yards over 12 games, while conceding 4,503 yards to opponents. Their passing game was limited, with just 1,531 net passing yards and 7 passing touchdowns, and the rushing attack produced 1,363 yards and 7 touchdowns. Defensively, the Hilltoppers allowed 18 rushing and 18 passing touchdowns, highlighting issues in both run and pass defense.</a:t>
            </a:r>
          </a:p>
        </p:txBody>
      </p:sp>
    </p:spTree>
    <p:extLst>
      <p:ext uri="{BB962C8B-B14F-4D97-AF65-F5344CB8AC3E}">
        <p14:creationId xmlns:p14="http://schemas.microsoft.com/office/powerpoint/2010/main" val="19829324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FEC9B-DEE1-AD58-FD68-2AED0DAF740E}"/>
              </a:ext>
            </a:extLst>
          </p:cNvPr>
          <p:cNvSpPr>
            <a:spLocks noGrp="1"/>
          </p:cNvSpPr>
          <p:nvPr>
            <p:ph type="ctrTitle"/>
          </p:nvPr>
        </p:nvSpPr>
        <p:spPr>
          <a:xfrm>
            <a:off x="837748" y="438723"/>
            <a:ext cx="10103069" cy="548128"/>
          </a:xfrm>
        </p:spPr>
        <p:txBody>
          <a:bodyPr anchor="b">
            <a:normAutofit/>
          </a:bodyPr>
          <a:lstStyle/>
          <a:p>
            <a:r>
              <a:rPr lang="en-US" dirty="0"/>
              <a:t>Use Cases</a:t>
            </a:r>
          </a:p>
        </p:txBody>
      </p:sp>
      <p:sp>
        <p:nvSpPr>
          <p:cNvPr id="14" name="Slide Number Placeholder 2">
            <a:extLst>
              <a:ext uri="{FF2B5EF4-FFF2-40B4-BE49-F238E27FC236}">
                <a16:creationId xmlns:a16="http://schemas.microsoft.com/office/drawing/2014/main" id="{1BA3B90A-FD98-811F-D184-16539D42BDDE}"/>
              </a:ext>
            </a:extLst>
          </p:cNvPr>
          <p:cNvSpPr>
            <a:spLocks noGrp="1"/>
          </p:cNvSpPr>
          <p:nvPr>
            <p:ph type="sldNum" sz="quarter" idx="12"/>
          </p:nvPr>
        </p:nvSpPr>
        <p:spPr>
          <a:xfrm>
            <a:off x="9269360" y="6366182"/>
            <a:ext cx="2743200" cy="365125"/>
          </a:xfrm>
        </p:spPr>
        <p:txBody>
          <a:bodyPr/>
          <a:lstStyle/>
          <a:p>
            <a:pPr>
              <a:spcAft>
                <a:spcPts val="600"/>
              </a:spcAft>
            </a:pPr>
            <a:r>
              <a:rPr lang="en-US"/>
              <a:t>|  </a:t>
            </a:r>
            <a:fld id="{97BFF72C-5ACC-BF44-8A77-29ED5F2D29E3}" type="slidenum">
              <a:rPr lang="en-US" smtClean="0"/>
              <a:pPr>
                <a:spcAft>
                  <a:spcPts val="600"/>
                </a:spcAft>
              </a:pPr>
              <a:t>9</a:t>
            </a:fld>
            <a:endParaRPr lang="en-US"/>
          </a:p>
        </p:txBody>
      </p:sp>
      <p:sp>
        <p:nvSpPr>
          <p:cNvPr id="16" name="Text Placeholder 3">
            <a:extLst>
              <a:ext uri="{FF2B5EF4-FFF2-40B4-BE49-F238E27FC236}">
                <a16:creationId xmlns:a16="http://schemas.microsoft.com/office/drawing/2014/main" id="{1EF1DCBD-D45A-AFC1-ACDE-B6BC12ED35E5}"/>
              </a:ext>
            </a:extLst>
          </p:cNvPr>
          <p:cNvSpPr>
            <a:spLocks noGrp="1"/>
          </p:cNvSpPr>
          <p:nvPr>
            <p:ph type="body" sz="quarter" idx="15"/>
          </p:nvPr>
        </p:nvSpPr>
        <p:spPr>
          <a:xfrm>
            <a:off x="837748" y="2269571"/>
            <a:ext cx="2988997" cy="694147"/>
          </a:xfrm>
        </p:spPr>
        <p:txBody>
          <a:bodyPr/>
          <a:lstStyle/>
          <a:p>
            <a:r>
              <a:rPr lang="en-US" dirty="0"/>
              <a:t>Coaches</a:t>
            </a:r>
          </a:p>
        </p:txBody>
      </p:sp>
      <p:pic>
        <p:nvPicPr>
          <p:cNvPr id="5" name="Picture 4" descr="A football coach scouting">
            <a:extLst>
              <a:ext uri="{FF2B5EF4-FFF2-40B4-BE49-F238E27FC236}">
                <a16:creationId xmlns:a16="http://schemas.microsoft.com/office/drawing/2014/main" id="{6C796169-9192-AF8B-DE20-B19E575E0B8D}"/>
              </a:ext>
            </a:extLst>
          </p:cNvPr>
          <p:cNvPicPr>
            <a:picLocks noChangeAspect="1"/>
          </p:cNvPicPr>
          <p:nvPr/>
        </p:nvPicPr>
        <p:blipFill>
          <a:blip r:embed="rId3">
            <a:extLst>
              <a:ext uri="{28A0092B-C50C-407E-A947-70E740481C1C}">
                <a14:useLocalDpi xmlns:a14="http://schemas.microsoft.com/office/drawing/2010/main"/>
              </a:ext>
            </a:extLst>
          </a:blip>
          <a:srcRect l="39394" r="2" b="2"/>
          <a:stretch>
            <a:fillRect/>
          </a:stretch>
        </p:blipFill>
        <p:spPr>
          <a:xfrm>
            <a:off x="838200" y="2963863"/>
            <a:ext cx="2989262" cy="3181350"/>
          </a:xfrm>
          <a:prstGeom prst="rect">
            <a:avLst/>
          </a:prstGeom>
          <a:noFill/>
        </p:spPr>
      </p:pic>
      <p:sp>
        <p:nvSpPr>
          <p:cNvPr id="18" name="Text Placeholder 5">
            <a:extLst>
              <a:ext uri="{FF2B5EF4-FFF2-40B4-BE49-F238E27FC236}">
                <a16:creationId xmlns:a16="http://schemas.microsoft.com/office/drawing/2014/main" id="{DB6D7EA2-1457-A59F-27FC-0CB043D11D8D}"/>
              </a:ext>
            </a:extLst>
          </p:cNvPr>
          <p:cNvSpPr>
            <a:spLocks noGrp="1"/>
          </p:cNvSpPr>
          <p:nvPr>
            <p:ph type="body" sz="quarter" idx="20"/>
          </p:nvPr>
        </p:nvSpPr>
        <p:spPr>
          <a:xfrm>
            <a:off x="4413250" y="2269571"/>
            <a:ext cx="2988997" cy="694147"/>
          </a:xfrm>
        </p:spPr>
        <p:txBody>
          <a:bodyPr/>
          <a:lstStyle/>
          <a:p>
            <a:r>
              <a:rPr lang="en-US" dirty="0"/>
              <a:t>Fans</a:t>
            </a:r>
          </a:p>
        </p:txBody>
      </p:sp>
      <p:pic>
        <p:nvPicPr>
          <p:cNvPr id="7" name="Picture 6" descr="A large crowd of people at a football game&#10;&#10;AI-generated content may be incorrect.">
            <a:extLst>
              <a:ext uri="{FF2B5EF4-FFF2-40B4-BE49-F238E27FC236}">
                <a16:creationId xmlns:a16="http://schemas.microsoft.com/office/drawing/2014/main" id="{F50F8C52-4F4E-E516-3CE9-2688D9A147E0}"/>
              </a:ext>
            </a:extLst>
          </p:cNvPr>
          <p:cNvPicPr>
            <a:picLocks noChangeAspect="1"/>
          </p:cNvPicPr>
          <p:nvPr/>
        </p:nvPicPr>
        <p:blipFill>
          <a:blip r:embed="rId4">
            <a:extLst>
              <a:ext uri="{28A0092B-C50C-407E-A947-70E740481C1C}">
                <a14:useLocalDpi xmlns:a14="http://schemas.microsoft.com/office/drawing/2010/main"/>
              </a:ext>
            </a:extLst>
          </a:blip>
          <a:srcRect b="-1"/>
          <a:stretch>
            <a:fillRect/>
          </a:stretch>
        </p:blipFill>
        <p:spPr>
          <a:xfrm>
            <a:off x="4413702" y="2963863"/>
            <a:ext cx="2989262" cy="3181350"/>
          </a:xfrm>
          <a:prstGeom prst="rect">
            <a:avLst/>
          </a:prstGeom>
          <a:noFill/>
        </p:spPr>
      </p:pic>
      <p:sp>
        <p:nvSpPr>
          <p:cNvPr id="20" name="Text Placeholder 7">
            <a:extLst>
              <a:ext uri="{FF2B5EF4-FFF2-40B4-BE49-F238E27FC236}">
                <a16:creationId xmlns:a16="http://schemas.microsoft.com/office/drawing/2014/main" id="{CD94B2C4-A7FD-04C6-CF9A-55CB34EB14AF}"/>
              </a:ext>
            </a:extLst>
          </p:cNvPr>
          <p:cNvSpPr>
            <a:spLocks noGrp="1"/>
          </p:cNvSpPr>
          <p:nvPr>
            <p:ph type="body" sz="quarter" idx="22"/>
          </p:nvPr>
        </p:nvSpPr>
        <p:spPr>
          <a:xfrm>
            <a:off x="7966696" y="2269571"/>
            <a:ext cx="2988997" cy="694147"/>
          </a:xfrm>
        </p:spPr>
        <p:txBody>
          <a:bodyPr/>
          <a:lstStyle/>
          <a:p>
            <a:r>
              <a:rPr lang="en-US" dirty="0"/>
              <a:t>Media Members</a:t>
            </a:r>
          </a:p>
        </p:txBody>
      </p:sp>
      <p:pic>
        <p:nvPicPr>
          <p:cNvPr id="9" name="Picture 8" descr="The cover of a sports journalism book">
            <a:extLst>
              <a:ext uri="{FF2B5EF4-FFF2-40B4-BE49-F238E27FC236}">
                <a16:creationId xmlns:a16="http://schemas.microsoft.com/office/drawing/2014/main" id="{0C5C2AAB-EAD0-A525-0927-9430F90EAED9}"/>
              </a:ext>
            </a:extLst>
          </p:cNvPr>
          <p:cNvPicPr>
            <a:picLocks noChangeAspect="1"/>
          </p:cNvPicPr>
          <p:nvPr/>
        </p:nvPicPr>
        <p:blipFill>
          <a:blip r:embed="rId5">
            <a:extLst>
              <a:ext uri="{28A0092B-C50C-407E-A947-70E740481C1C}">
                <a14:useLocalDpi xmlns:a14="http://schemas.microsoft.com/office/drawing/2010/main"/>
              </a:ext>
            </a:extLst>
          </a:blip>
          <a:srcRect r="-1"/>
          <a:stretch>
            <a:fillRect/>
          </a:stretch>
        </p:blipFill>
        <p:spPr>
          <a:xfrm>
            <a:off x="7967148" y="2963863"/>
            <a:ext cx="2989262" cy="3181350"/>
          </a:xfrm>
          <a:prstGeom prst="rect">
            <a:avLst/>
          </a:prstGeom>
          <a:noFill/>
        </p:spPr>
      </p:pic>
      <p:sp>
        <p:nvSpPr>
          <p:cNvPr id="15" name="Content Placeholder 3">
            <a:extLst>
              <a:ext uri="{FF2B5EF4-FFF2-40B4-BE49-F238E27FC236}">
                <a16:creationId xmlns:a16="http://schemas.microsoft.com/office/drawing/2014/main" id="{B2540E65-A534-37CA-CC42-0C3E9E002C2B}"/>
              </a:ext>
            </a:extLst>
          </p:cNvPr>
          <p:cNvSpPr txBox="1">
            <a:spLocks/>
          </p:cNvSpPr>
          <p:nvPr/>
        </p:nvSpPr>
        <p:spPr>
          <a:xfrm>
            <a:off x="815975" y="1207820"/>
            <a:ext cx="10560050" cy="106160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baseline="0">
                <a:solidFill>
                  <a:schemeClr val="tx1"/>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baseline="0">
                <a:solidFill>
                  <a:schemeClr val="tx1"/>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baseline="0">
                <a:solidFill>
                  <a:schemeClr val="tx1"/>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baseline="0">
                <a:solidFill>
                  <a:schemeClr val="tx1"/>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baseline="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dirty="0"/>
              <a:t>This project was designed with multiple audience versatility in mind and is fit for a wide range of use cases including:  </a:t>
            </a:r>
          </a:p>
        </p:txBody>
      </p:sp>
    </p:spTree>
    <p:extLst>
      <p:ext uri="{BB962C8B-B14F-4D97-AF65-F5344CB8AC3E}">
        <p14:creationId xmlns:p14="http://schemas.microsoft.com/office/powerpoint/2010/main" val="1133053018"/>
      </p:ext>
    </p:extLst>
  </p:cSld>
  <p:clrMapOvr>
    <a:masterClrMapping/>
  </p:clrMapOvr>
</p:sld>
</file>

<file path=ppt/theme/theme1.xml><?xml version="1.0" encoding="utf-8"?>
<a:theme xmlns:a="http://schemas.openxmlformats.org/drawingml/2006/main" name="Office Theme">
  <a:themeElements>
    <a:clrScheme name="U of L_custom">
      <a:dk1>
        <a:srgbClr val="000000"/>
      </a:dk1>
      <a:lt1>
        <a:srgbClr val="FFFFFF"/>
      </a:lt1>
      <a:dk2>
        <a:srgbClr val="AC0000"/>
      </a:dk2>
      <a:lt2>
        <a:srgbClr val="FFFFFF"/>
      </a:lt2>
      <a:accent1>
        <a:srgbClr val="000000"/>
      </a:accent1>
      <a:accent2>
        <a:srgbClr val="AC0000"/>
      </a:accent2>
      <a:accent3>
        <a:srgbClr val="A5A5A5"/>
      </a:accent3>
      <a:accent4>
        <a:srgbClr val="796C53"/>
      </a:accent4>
      <a:accent5>
        <a:srgbClr val="CA932F"/>
      </a:accent5>
      <a:accent6>
        <a:srgbClr val="D9C982"/>
      </a:accent6>
      <a:hlink>
        <a:srgbClr val="FFFFFF"/>
      </a:hlink>
      <a:folHlink>
        <a:srgbClr val="26252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rtlCol="0">
        <a:spAutoFit/>
      </a:bodyPr>
      <a:lstStyle>
        <a:defPPr algn="l">
          <a:defRPr b="1" i="0" dirty="0" smtClean="0">
            <a:solidFill>
              <a:schemeClr val="bg1"/>
            </a:solidFill>
            <a:latin typeface="Arial Narrow" panose="020B0604020202020204" pitchFamily="34" charset="0"/>
            <a:cs typeface="Arial Narrow" panose="020B0604020202020204" pitchFamily="34" charset="0"/>
          </a:defRPr>
        </a:defPPr>
      </a:lstStyle>
    </a:txDef>
  </a:objectDefaults>
  <a:extraClrSchemeLst/>
  <a:extLst>
    <a:ext uri="{05A4C25C-085E-4340-85A3-A5531E510DB2}">
      <thm15:themeFamily xmlns:thm15="http://schemas.microsoft.com/office/thememl/2012/main" name="Presentation1" id="{57F1F0DD-0532-6049-8D10-836504BFF96F}" vid="{F2CCC0EF-4C02-4A45-8510-FBFAA1C7D51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51BCC9A30195E4FB43F67C09799BB9B" ma:contentTypeVersion="4" ma:contentTypeDescription="Create a new document." ma:contentTypeScope="" ma:versionID="6825b636c1daa340cd94e55d6cfda311">
  <xsd:schema xmlns:xsd="http://www.w3.org/2001/XMLSchema" xmlns:xs="http://www.w3.org/2001/XMLSchema" xmlns:p="http://schemas.microsoft.com/office/2006/metadata/properties" xmlns:ns2="e6357f36-0dcc-4805-945f-bef43443435c" targetNamespace="http://schemas.microsoft.com/office/2006/metadata/properties" ma:root="true" ma:fieldsID="cd14964d60481e09bb9ad8d4d0a4fde6" ns2:_="">
    <xsd:import namespace="e6357f36-0dcc-4805-945f-bef43443435c"/>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6357f36-0dcc-4805-945f-bef4344343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5FAFB5-763A-4E1D-B546-421F92A09F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6357f36-0dcc-4805-945f-bef43443435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53BE010-5FB5-4DC4-904F-727E9DCCDADF}">
  <ds:schemaRefs>
    <ds:schemaRef ds:uri="http://schemas.microsoft.com/sharepoint/v3/contenttype/forms"/>
  </ds:schemaRefs>
</ds:datastoreItem>
</file>

<file path=customXml/itemProps3.xml><?xml version="1.0" encoding="utf-8"?>
<ds:datastoreItem xmlns:ds="http://schemas.openxmlformats.org/officeDocument/2006/customXml" ds:itemID="{7FCE7548-BEAB-4F3F-9E7D-B0D9CB554111}">
  <ds:schemaRefs>
    <ds:schemaRef ds:uri="http://purl.org/dc/terms/"/>
    <ds:schemaRef ds:uri="http://schemas.openxmlformats.org/package/2006/metadata/core-properties"/>
    <ds:schemaRef ds:uri="http://schemas.microsoft.com/office/2006/documentManagement/types"/>
    <ds:schemaRef ds:uri="http://purl.org/dc/dcmitype/"/>
    <ds:schemaRef ds:uri="http://purl.org/dc/elements/1.1/"/>
    <ds:schemaRef ds:uri="e6357f36-0dcc-4805-945f-bef43443435c"/>
    <ds:schemaRef ds:uri="http://www.w3.org/XML/1998/namespace"/>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Office Theme</Template>
  <TotalTime>14589</TotalTime>
  <Words>1736</Words>
  <Application>Microsoft Macintosh PowerPoint</Application>
  <PresentationFormat>Widescreen</PresentationFormat>
  <Paragraphs>115</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Gotham Office</vt:lpstr>
      <vt:lpstr>Arial</vt:lpstr>
      <vt:lpstr>Calibri</vt:lpstr>
      <vt:lpstr>Arial Narrow</vt:lpstr>
      <vt:lpstr>Office Theme</vt:lpstr>
      <vt:lpstr>CIS 290-50-4258 Capstone</vt:lpstr>
      <vt:lpstr>Project Overview</vt:lpstr>
      <vt:lpstr>The Model</vt:lpstr>
      <vt:lpstr>The Testing Environment</vt:lpstr>
      <vt:lpstr>Ethical Considerations</vt:lpstr>
      <vt:lpstr>Prompt Template</vt:lpstr>
      <vt:lpstr>Typical Case</vt:lpstr>
      <vt:lpstr>Edge Case</vt:lpstr>
      <vt:lpstr>Use Cases</vt:lpstr>
      <vt:lpstr>Experiments Log</vt:lpstr>
      <vt:lpstr>Experiments Log</vt:lpstr>
      <vt:lpstr>Before &amp; After</vt:lpstr>
      <vt:lpstr>Thank You for your Time and Consideration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Frey, Andrew</dc:creator>
  <cp:keywords>presentation</cp:keywords>
  <dc:description>This templates uses non-brand fonts for portability. See louisville.edu/brand fore more info.</dc:description>
  <cp:lastModifiedBy>Frey, Andrew</cp:lastModifiedBy>
  <cp:revision>7</cp:revision>
  <dcterms:created xsi:type="dcterms:W3CDTF">2025-11-20T22:12:04Z</dcterms:created>
  <dcterms:modified xsi:type="dcterms:W3CDTF">2025-12-01T01:21:50Z</dcterms:modified>
  <cp:category>presentations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0x010100751BCC9A30195E4FB43F67C09799BB9B</vt:lpwstr>
  </property>
</Properties>
</file>

<file path=docProps/thumbnail.jpeg>
</file>